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7"/>
  </p:notesMasterIdLst>
  <p:handoutMasterIdLst>
    <p:handoutMasterId r:id="rId18"/>
  </p:handoutMasterIdLst>
  <p:sldIdLst>
    <p:sldId id="256" r:id="rId2"/>
    <p:sldId id="275" r:id="rId3"/>
    <p:sldId id="276" r:id="rId4"/>
    <p:sldId id="286" r:id="rId5"/>
    <p:sldId id="277" r:id="rId6"/>
    <p:sldId id="278" r:id="rId7"/>
    <p:sldId id="279" r:id="rId8"/>
    <p:sldId id="290" r:id="rId9"/>
    <p:sldId id="289" r:id="rId10"/>
    <p:sldId id="283" r:id="rId11"/>
    <p:sldId id="287" r:id="rId12"/>
    <p:sldId id="265" r:id="rId13"/>
    <p:sldId id="266" r:id="rId14"/>
    <p:sldId id="274" r:id="rId15"/>
    <p:sldId id="271" r:id="rId16"/>
  </p:sldIdLst>
  <p:sldSz cx="12192000" cy="6858000"/>
  <p:notesSz cx="6858000" cy="9144000"/>
  <p:defaultTextStyle>
    <a:defPPr rtl="0">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9" name="Author" initials="A" lastIdx="0" clrIdx="8"/>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A5EE6"/>
    <a:srgbClr val="132BDC"/>
    <a:srgbClr val="DCE0FC"/>
    <a:srgbClr val="FDF200"/>
    <a:srgbClr val="80FBE5"/>
    <a:srgbClr val="3CF3D1"/>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26"/>
  </p:normalViewPr>
  <p:slideViewPr>
    <p:cSldViewPr snapToGrid="0">
      <p:cViewPr varScale="1">
        <p:scale>
          <a:sx n="93" d="100"/>
          <a:sy n="93" d="100"/>
        </p:scale>
        <p:origin x="84" y="474"/>
      </p:cViewPr>
      <p:guideLst/>
    </p:cSldViewPr>
  </p:slideViewPr>
  <p:notesTextViewPr>
    <p:cViewPr>
      <p:scale>
        <a:sx n="1" d="1"/>
        <a:sy n="1" d="1"/>
      </p:scale>
      <p:origin x="0" y="0"/>
    </p:cViewPr>
  </p:notesTextViewPr>
  <p:notesViewPr>
    <p:cSldViewPr snapToGrid="0">
      <p:cViewPr varScale="1">
        <p:scale>
          <a:sx n="93" d="100"/>
          <a:sy n="93" d="100"/>
        </p:scale>
        <p:origin x="3708" y="10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8/10/relationships/authors" Targe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3"/>
    </mc:Choice>
    <mc:Fallback>
      <c:style val="3"/>
    </mc:Fallback>
  </mc:AlternateContent>
  <c:chart>
    <c:title>
      <c:tx>
        <c:rich>
          <a:bodyPr rot="0" spcFirstLastPara="1" vertOverflow="ellipsis" vert="horz" wrap="square" anchor="ctr" anchorCtr="1"/>
          <a:lstStyle/>
          <a:p>
            <a:pPr>
              <a:defRPr lang="fr-FR" sz="2400" b="0" i="0" u="none" strike="noStrike" kern="1200" cap="all" spc="50" baseline="0" noProof="0">
                <a:solidFill>
                  <a:schemeClr val="tx1">
                    <a:lumMod val="65000"/>
                    <a:lumOff val="35000"/>
                  </a:schemeClr>
                </a:solidFill>
                <a:latin typeface="+mn-lt"/>
                <a:ea typeface="+mn-ea"/>
                <a:cs typeface="Arial Black" panose="020B0604020202020204" pitchFamily="34" charset="0"/>
              </a:defRPr>
            </a:pPr>
            <a:r>
              <a:rPr lang="fr-FR" noProof="0" dirty="0">
                <a:solidFill>
                  <a:schemeClr val="tx1"/>
                </a:solidFill>
                <a:latin typeface="+mn-lt"/>
              </a:rPr>
              <a:t>CROISSANCE du produit</a:t>
            </a:r>
          </a:p>
        </c:rich>
      </c:tx>
      <c:overlay val="0"/>
      <c:spPr>
        <a:noFill/>
        <a:ln>
          <a:noFill/>
        </a:ln>
        <a:effectLst/>
      </c:spPr>
      <c:txPr>
        <a:bodyPr rot="0" spcFirstLastPara="1" vertOverflow="ellipsis" vert="horz" wrap="square" anchor="ctr" anchorCtr="1"/>
        <a:lstStyle/>
        <a:p>
          <a:pPr>
            <a:defRPr lang="fr-FR" sz="2400" b="0" i="0" u="none" strike="noStrike" kern="1200" cap="all" spc="50" baseline="0" noProof="0">
              <a:solidFill>
                <a:schemeClr val="tx1">
                  <a:lumMod val="65000"/>
                  <a:lumOff val="35000"/>
                </a:schemeClr>
              </a:solidFill>
              <a:latin typeface="+mn-lt"/>
              <a:ea typeface="+mn-ea"/>
              <a:cs typeface="Arial Black" panose="020B0604020202020204" pitchFamily="34" charset="0"/>
            </a:defRPr>
          </a:pPr>
          <a:endParaRPr lang="fr-FR"/>
        </a:p>
      </c:txPr>
    </c:title>
    <c:autoTitleDeleted val="0"/>
    <c:plotArea>
      <c:layout/>
      <c:barChart>
        <c:barDir val="bar"/>
        <c:grouping val="clustered"/>
        <c:varyColors val="0"/>
        <c:ser>
          <c:idx val="0"/>
          <c:order val="0"/>
          <c:tx>
            <c:strRef>
              <c:f>Sheet1!$B$1</c:f>
              <c:strCache>
                <c:ptCount val="1"/>
                <c:pt idx="0">
                  <c:v>Série 2</c:v>
                </c:pt>
              </c:strCache>
            </c:strRef>
          </c:tx>
          <c:spPr>
            <a:gradFill flip="none" rotWithShape="1">
              <a:gsLst>
                <a:gs pos="0">
                  <a:schemeClr val="accent1">
                    <a:tint val="65000"/>
                  </a:schemeClr>
                </a:gs>
                <a:gs pos="75000">
                  <a:schemeClr val="accent1">
                    <a:tint val="65000"/>
                    <a:lumMod val="60000"/>
                    <a:lumOff val="40000"/>
                  </a:schemeClr>
                </a:gs>
                <a:gs pos="51000">
                  <a:schemeClr val="accent1">
                    <a:tint val="65000"/>
                    <a:alpha val="75000"/>
                  </a:schemeClr>
                </a:gs>
                <a:gs pos="100000">
                  <a:schemeClr val="accent1">
                    <a:tint val="65000"/>
                    <a:lumMod val="20000"/>
                    <a:lumOff val="80000"/>
                    <a:alpha val="15000"/>
                  </a:schemeClr>
                </a:gs>
              </a:gsLst>
              <a:lin ang="10800000" scaled="1"/>
              <a:tileRect/>
            </a:gra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fr-FR"/>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Sheet1!$A$2:$A$5</c:f>
              <c:strCache>
                <c:ptCount val="4"/>
                <c:pt idx="0">
                  <c:v>T4</c:v>
                </c:pt>
                <c:pt idx="1">
                  <c:v>T3</c:v>
                </c:pt>
                <c:pt idx="2">
                  <c:v>T2</c:v>
                </c:pt>
                <c:pt idx="3">
                  <c:v>T1</c:v>
                </c:pt>
              </c:strCache>
            </c:strRef>
          </c:cat>
          <c:val>
            <c:numRef>
              <c:f>Sheet1!$B$2:$B$5</c:f>
              <c:numCache>
                <c:formatCode>_(* #\ ##0.0_);_(* \(#\ ##0.0\);_(* "-"??_);_(@_)</c:formatCode>
                <c:ptCount val="4"/>
                <c:pt idx="0">
                  <c:v>4.5</c:v>
                </c:pt>
                <c:pt idx="1">
                  <c:v>3.5</c:v>
                </c:pt>
                <c:pt idx="2">
                  <c:v>2.5</c:v>
                </c:pt>
                <c:pt idx="3">
                  <c:v>4.3</c:v>
                </c:pt>
              </c:numCache>
            </c:numRef>
          </c:val>
          <c:extLst>
            <c:ext xmlns:c16="http://schemas.microsoft.com/office/drawing/2014/chart" uri="{C3380CC4-5D6E-409C-BE32-E72D297353CC}">
              <c16:uniqueId val="{00000000-4978-4CD7-9807-3EE69DF3E48B}"/>
            </c:ext>
          </c:extLst>
        </c:ser>
        <c:ser>
          <c:idx val="2"/>
          <c:order val="1"/>
          <c:tx>
            <c:strRef>
              <c:f>Sheet1!$C$1</c:f>
              <c:strCache>
                <c:ptCount val="1"/>
                <c:pt idx="0">
                  <c:v>Série 1</c:v>
                </c:pt>
              </c:strCache>
            </c:strRef>
          </c:tx>
          <c:spPr>
            <a:gradFill flip="none" rotWithShape="1">
              <a:gsLst>
                <a:gs pos="0">
                  <a:schemeClr val="accent1">
                    <a:shade val="65000"/>
                  </a:schemeClr>
                </a:gs>
                <a:gs pos="75000">
                  <a:schemeClr val="accent1">
                    <a:shade val="65000"/>
                    <a:lumMod val="60000"/>
                    <a:lumOff val="40000"/>
                  </a:schemeClr>
                </a:gs>
                <a:gs pos="51000">
                  <a:schemeClr val="accent1">
                    <a:shade val="65000"/>
                    <a:alpha val="75000"/>
                  </a:schemeClr>
                </a:gs>
                <a:gs pos="100000">
                  <a:schemeClr val="accent1">
                    <a:shade val="65000"/>
                    <a:lumMod val="20000"/>
                    <a:lumOff val="80000"/>
                    <a:alpha val="15000"/>
                  </a:schemeClr>
                </a:gs>
              </a:gsLst>
              <a:lin ang="10800000" scaled="1"/>
              <a:tileRect/>
            </a:gra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fr-FR"/>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Sheet1!$A$2:$A$5</c:f>
              <c:strCache>
                <c:ptCount val="4"/>
                <c:pt idx="0">
                  <c:v>T4</c:v>
                </c:pt>
                <c:pt idx="1">
                  <c:v>T3</c:v>
                </c:pt>
                <c:pt idx="2">
                  <c:v>T2</c:v>
                </c:pt>
                <c:pt idx="3">
                  <c:v>T1</c:v>
                </c:pt>
              </c:strCache>
            </c:strRef>
          </c:cat>
          <c:val>
            <c:numRef>
              <c:f>Sheet1!$C$2:$C$5</c:f>
              <c:numCache>
                <c:formatCode>_(* #\ ##0.0_);_(* \(#\ ##0.0\);_(* "-"??_);_(@_)</c:formatCode>
                <c:ptCount val="4"/>
                <c:pt idx="0">
                  <c:v>5</c:v>
                </c:pt>
                <c:pt idx="1">
                  <c:v>3</c:v>
                </c:pt>
                <c:pt idx="2">
                  <c:v>2</c:v>
                </c:pt>
                <c:pt idx="3">
                  <c:v>2</c:v>
                </c:pt>
              </c:numCache>
            </c:numRef>
          </c:val>
          <c:extLst>
            <c:ext xmlns:c16="http://schemas.microsoft.com/office/drawing/2014/chart" uri="{C3380CC4-5D6E-409C-BE32-E72D297353CC}">
              <c16:uniqueId val="{00000001-4978-4CD7-9807-3EE69DF3E48B}"/>
            </c:ext>
          </c:extLst>
        </c:ser>
        <c:dLbls>
          <c:dLblPos val="outEnd"/>
          <c:showLegendKey val="0"/>
          <c:showVal val="1"/>
          <c:showCatName val="0"/>
          <c:showSerName val="0"/>
          <c:showPercent val="0"/>
          <c:showBubbleSize val="0"/>
        </c:dLbls>
        <c:gapWidth val="326"/>
        <c:overlap val="-58"/>
        <c:axId val="1111705064"/>
        <c:axId val="1111706704"/>
      </c:barChart>
      <c:catAx>
        <c:axId val="1111705064"/>
        <c:scaling>
          <c:orientation val="minMax"/>
        </c:scaling>
        <c:delete val="0"/>
        <c:axPos val="l"/>
        <c:numFmt formatCode="General" sourceLinked="1"/>
        <c:majorTickMark val="none"/>
        <c:minorTickMark val="none"/>
        <c:tickLblPos val="nextTo"/>
        <c:spPr>
          <a:noFill/>
          <a:ln w="19050" cap="flat" cmpd="sng" algn="ctr">
            <a:solidFill>
              <a:schemeClr val="tx1">
                <a:lumMod val="15000"/>
                <a:lumOff val="85000"/>
              </a:schemeClr>
            </a:solidFill>
            <a:round/>
            <a:headEnd type="none" w="sm" len="sm"/>
            <a:tailEnd type="none" w="sm" len="sm"/>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crossAx val="1111706704"/>
        <c:crosses val="autoZero"/>
        <c:auto val="1"/>
        <c:lblAlgn val="ctr"/>
        <c:lblOffset val="100"/>
        <c:noMultiLvlLbl val="0"/>
      </c:catAx>
      <c:valAx>
        <c:axId val="1111706704"/>
        <c:scaling>
          <c:orientation val="minMax"/>
        </c:scaling>
        <c:delete val="0"/>
        <c:axPos val="b"/>
        <c:majorGridlines>
          <c:spPr>
            <a:ln w="9525" cap="flat" cmpd="sng" algn="ctr">
              <a:gradFill>
                <a:gsLst>
                  <a:gs pos="99000">
                    <a:schemeClr val="tx1">
                      <a:lumMod val="25000"/>
                      <a:lumOff val="75000"/>
                    </a:schemeClr>
                  </a:gs>
                  <a:gs pos="0">
                    <a:schemeClr val="tx1">
                      <a:lumMod val="15000"/>
                      <a:lumOff val="85000"/>
                    </a:schemeClr>
                  </a:gs>
                </a:gsLst>
                <a:lin ang="5400000" scaled="0"/>
              </a:gradFill>
              <a:round/>
            </a:ln>
            <a:effectLst/>
          </c:spPr>
        </c:majorGridlines>
        <c:numFmt formatCode="_(* #\ ##0.0_);_(* \(#\ ##0.0\);_(* &quot;-&quot;??_);_(@_)"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crossAx val="1111705064"/>
        <c:crosses val="autoZero"/>
        <c:crossBetween val="between"/>
      </c:valAx>
      <c:spPr>
        <a:noFill/>
        <a:ln>
          <a:noFill/>
        </a:ln>
        <a:effectLst/>
      </c:spPr>
    </c:plotArea>
    <c:legend>
      <c:legendPos val="b"/>
      <c:legendEntry>
        <c:idx val="0"/>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legendEntry>
      <c:legendEntry>
        <c:idx val="1"/>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legendEntry>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olors1.xml><?xml version="1.0" encoding="utf-8"?>
<cs:colorStyle xmlns:cs="http://schemas.microsoft.com/office/drawing/2012/chartStyle" xmlns:a="http://schemas.openxmlformats.org/drawingml/2006/main" meth="withinLinearReversed" id="21">
  <a:schemeClr val="accent1"/>
</cs:colorStyle>
</file>

<file path=ppt/charts/style1.xml><?xml version="1.0" encoding="utf-8"?>
<cs:chartStyle xmlns:cs="http://schemas.microsoft.com/office/drawing/2012/chartStyle" xmlns:a="http://schemas.openxmlformats.org/drawingml/2006/main" id="223">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19050" cap="flat" cmpd="sng" algn="ctr">
        <a:solidFill>
          <a:schemeClr val="tx1">
            <a:lumMod val="15000"/>
            <a:lumOff val="85000"/>
          </a:schemeClr>
        </a:solidFill>
        <a:round/>
        <a:headEnd type="none" w="sm" len="sm"/>
        <a:tailEnd type="none" w="sm" len="sm"/>
      </a:ln>
    </cs:spPr>
    <cs:defRPr sz="1197"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bg1"/>
    </cs:fontRef>
    <cs:spPr>
      <a:solidFill>
        <a:schemeClr val="tx1">
          <a:lumMod val="50000"/>
          <a:lumOff val="50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gradFill flip="none" rotWithShape="1">
        <a:gsLst>
          <a:gs pos="0">
            <a:schemeClr val="phClr"/>
          </a:gs>
          <a:gs pos="75000">
            <a:schemeClr val="phClr">
              <a:lumMod val="60000"/>
              <a:lumOff val="40000"/>
            </a:schemeClr>
          </a:gs>
          <a:gs pos="51000">
            <a:schemeClr val="phClr">
              <a:alpha val="75000"/>
            </a:schemeClr>
          </a:gs>
          <a:gs pos="100000">
            <a:schemeClr val="phClr">
              <a:lumMod val="20000"/>
              <a:lumOff val="80000"/>
              <a:alpha val="15000"/>
            </a:schemeClr>
          </a:gs>
        </a:gsLst>
        <a:lin ang="10800000" scaled="1"/>
        <a:tileRect/>
      </a:gradFill>
    </cs:spPr>
  </cs:dataPoint>
  <cs:dataPoint3D>
    <cs:lnRef idx="0"/>
    <cs:fillRef idx="0">
      <cs:styleClr val="auto"/>
    </cs:fillRef>
    <cs:effectRef idx="0"/>
    <cs:fontRef idx="minor">
      <a:schemeClr val="dk1"/>
    </cs:fontRef>
    <cs:spPr>
      <a:gradFill flip="none" rotWithShape="1">
        <a:gsLst>
          <a:gs pos="0">
            <a:schemeClr val="phClr"/>
          </a:gs>
          <a:gs pos="75000">
            <a:schemeClr val="phClr">
              <a:lumMod val="60000"/>
              <a:lumOff val="40000"/>
            </a:schemeClr>
          </a:gs>
          <a:gs pos="51000">
            <a:schemeClr val="phClr">
              <a:alpha val="75000"/>
            </a:schemeClr>
          </a:gs>
          <a:gs pos="100000">
            <a:schemeClr val="phClr">
              <a:lumMod val="20000"/>
              <a:lumOff val="80000"/>
              <a:alpha val="15000"/>
            </a:schemeClr>
          </a:gs>
        </a:gsLst>
        <a:lin ang="10800000" scaled="1"/>
        <a:tileRect/>
      </a:gradFill>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styleClr val="auto"/>
    </cs:lnRef>
    <cs:fillRef idx="0">
      <cs:styleClr val="auto"/>
    </cs:fillRef>
    <cs:effectRef idx="0"/>
    <cs:fontRef idx="minor">
      <a:schemeClr val="dk1"/>
    </cs:fontRef>
    <cs:spPr>
      <a:gradFill>
        <a:gsLst>
          <a:gs pos="0">
            <a:schemeClr val="phClr"/>
          </a:gs>
          <a:gs pos="46000">
            <a:schemeClr val="phClr"/>
          </a:gs>
          <a:gs pos="100000">
            <a:schemeClr val="phClr">
              <a:lumMod val="20000"/>
              <a:lumOff val="80000"/>
              <a:alpha val="0"/>
            </a:schemeClr>
          </a:gs>
        </a:gsLst>
        <a:path path="circle">
          <a:fillToRect l="50000" t="-80000" r="50000" b="180000"/>
        </a:path>
      </a:gradFill>
      <a:ln w="9525" cap="flat" cmpd="sng" algn="ctr">
        <a:solidFill>
          <a:schemeClr val="phClr">
            <a:shade val="95000"/>
          </a:scheme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cap="flat" cmpd="sng" algn="ctr">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99000">
              <a:schemeClr val="tx1">
                <a:lumMod val="25000"/>
                <a:lumOff val="75000"/>
              </a:schemeClr>
            </a:gs>
            <a:gs pos="0">
              <a:schemeClr val="tx1">
                <a:lumMod val="15000"/>
                <a:lumOff val="85000"/>
              </a:schemeClr>
            </a:gs>
          </a:gsLst>
          <a:lin ang="5400000" scaled="0"/>
        </a:gradFill>
        <a:round/>
      </a:ln>
    </cs:spPr>
  </cs:gridlineMajor>
  <cs:gridlineMinor>
    <cs:lnRef idx="0"/>
    <cs:fillRef idx="0"/>
    <cs:effectRef idx="0"/>
    <cs:fontRef idx="minor">
      <a:schemeClr val="dk1"/>
    </cs:fontRef>
    <cs:spPr>
      <a:ln w="9525" cap="flat" cmpd="sng" algn="ctr">
        <a:gradFill>
          <a:gsLst>
            <a:gs pos="100000">
              <a:schemeClr val="tx1">
                <a:lumMod val="15000"/>
                <a:lumOff val="85000"/>
              </a:schemeClr>
            </a:gs>
            <a:gs pos="0">
              <a:schemeClr val="tx1">
                <a:lumMod val="5000"/>
                <a:lumOff val="95000"/>
              </a:schemeClr>
            </a:gs>
          </a:gsLst>
          <a:lin ang="5400000" scaled="0"/>
        </a:gradFill>
        <a:round/>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headEnd type="none" w="sm" len="sm"/>
        <a:tailEnd type="none" w="sm" len="sm"/>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200" b="1" kern="1200" cap="all" spc="50" baseline="0"/>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dk1"/>
    </cs:fontRef>
  </cs:wall>
</cs:chartStyle>
</file>

<file path=ppt/diagrams/colors1.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DD8915E-DC14-41D6-9BB5-F49E1C265163}" type="doc">
      <dgm:prSet loTypeId="urn:microsoft.com/office/officeart/2016/7/layout/HorizontalActionList" loCatId="list" qsTypeId="urn:microsoft.com/office/officeart/2005/8/quickstyle/simple1" qsCatId="simple" csTypeId="urn:microsoft.com/office/officeart/2005/8/colors/accent1_3" csCatId="accent1" phldr="1"/>
      <dgm:spPr/>
      <dgm:t>
        <a:bodyPr rtlCol="0"/>
        <a:lstStyle/>
        <a:p>
          <a:pPr rtl="0"/>
          <a:endParaRPr lang="en-US"/>
        </a:p>
      </dgm:t>
    </dgm:pt>
    <dgm:pt modelId="{8FE81FEC-2664-411F-AEB3-065F29F52751}">
      <dgm:prSet custT="1"/>
      <dgm:spPr>
        <a:solidFill>
          <a:schemeClr val="accent1">
            <a:lumMod val="60000"/>
            <a:lumOff val="40000"/>
            <a:alpha val="68000"/>
          </a:schemeClr>
        </a:solidFill>
        <a:ln>
          <a:noFill/>
        </a:ln>
      </dgm:spPr>
      <dgm:t>
        <a:bodyPr lIns="182880" tIns="182880" rIns="182880" bIns="182880" rtlCol="0"/>
        <a:lstStyle/>
        <a:p>
          <a:pPr marL="0" rtl="0">
            <a:lnSpc>
              <a:spcPct val="100000"/>
            </a:lnSpc>
            <a:buNone/>
          </a:pPr>
          <a:r>
            <a:rPr lang="fr-FR" sz="1500" b="0" i="0" noProof="0" dirty="0">
              <a:latin typeface="Avenir Next LT Pro" panose="020B0504020202020204" pitchFamily="34" charset="77"/>
            </a:rPr>
            <a:t>Déployer </a:t>
          </a:r>
          <a:r>
            <a:rPr lang="fr-FR" sz="1500" b="1" i="0" noProof="0" dirty="0">
              <a:latin typeface="Avenir Next LT Pro" panose="020B0504020202020204" pitchFamily="34" charset="77"/>
            </a:rPr>
            <a:t>des réseaux stratégiques avec des</a:t>
          </a:r>
          <a:r>
            <a:rPr lang="fr-FR" sz="1500" b="0" i="0" noProof="0" dirty="0">
              <a:latin typeface="Avenir Next LT Pro" panose="020B0504020202020204" pitchFamily="34" charset="77"/>
            </a:rPr>
            <a:t> besoins en commerce électronique</a:t>
          </a:r>
          <a:r>
            <a:rPr lang="fr-FR" sz="1500" b="1" i="0" noProof="0" dirty="0">
              <a:latin typeface="Avenir Next LT Pro" panose="020B0504020202020204" pitchFamily="34" charset="77"/>
            </a:rPr>
            <a:t> attrayants</a:t>
          </a:r>
        </a:p>
      </dgm:t>
    </dgm:pt>
    <dgm:pt modelId="{BCBC007E-0269-421B-9C41-DE26D5C3A822}" type="parTrans" cxnId="{711E093C-AD42-45A4-8D40-A2D39702062E}">
      <dgm:prSet/>
      <dgm:spPr/>
      <dgm:t>
        <a:bodyPr rtlCol="0"/>
        <a:lstStyle/>
        <a:p>
          <a:pPr rtl="0"/>
          <a:endParaRPr lang="fr-FR" noProof="0" dirty="0"/>
        </a:p>
      </dgm:t>
    </dgm:pt>
    <dgm:pt modelId="{80230EB7-7230-4881-A631-309C07417378}" type="sibTrans" cxnId="{711E093C-AD42-45A4-8D40-A2D39702062E}">
      <dgm:prSet/>
      <dgm:spPr/>
      <dgm:t>
        <a:bodyPr rtlCol="0"/>
        <a:lstStyle/>
        <a:p>
          <a:pPr rtl="0"/>
          <a:endParaRPr lang="fr-FR" noProof="0" dirty="0"/>
        </a:p>
      </dgm:t>
    </dgm:pt>
    <dgm:pt modelId="{73D947E0-108F-4D20-A71E-3CF329F97212}">
      <dgm:prSet phldr="0" custT="1"/>
      <dgm:spPr>
        <a:solidFill>
          <a:schemeClr val="accent1">
            <a:lumMod val="50000"/>
          </a:schemeClr>
        </a:solidFill>
        <a:ln>
          <a:noFill/>
        </a:ln>
      </dgm:spPr>
      <dgm:t>
        <a:bodyPr rtlCol="0"/>
        <a:lstStyle/>
        <a:p>
          <a:pPr marL="0" rtl="0"/>
          <a:r>
            <a:rPr lang="fr-FR" sz="1600" b="0" i="0" noProof="0" dirty="0">
              <a:latin typeface="Avenir Next LT Pro" panose="020B0504020202020204" pitchFamily="34" charset="77"/>
            </a:rPr>
            <a:t>PLANIFICATION</a:t>
          </a:r>
        </a:p>
      </dgm:t>
    </dgm:pt>
    <dgm:pt modelId="{9D249532-A24D-4D8F-848A-9F42F2E486C9}" type="parTrans" cxnId="{A0077D09-C12C-46D0-8DF7-194B6911362A}">
      <dgm:prSet/>
      <dgm:spPr/>
      <dgm:t>
        <a:bodyPr rtlCol="0"/>
        <a:lstStyle/>
        <a:p>
          <a:pPr rtl="0"/>
          <a:endParaRPr lang="fr-FR" noProof="0" dirty="0"/>
        </a:p>
      </dgm:t>
    </dgm:pt>
    <dgm:pt modelId="{AE813459-65AB-4FA9-B717-330DDA6DFA4E}" type="sibTrans" cxnId="{A0077D09-C12C-46D0-8DF7-194B6911362A}">
      <dgm:prSet/>
      <dgm:spPr/>
      <dgm:t>
        <a:bodyPr rtlCol="0"/>
        <a:lstStyle/>
        <a:p>
          <a:pPr rtl="0"/>
          <a:endParaRPr lang="fr-FR" noProof="0" dirty="0"/>
        </a:p>
      </dgm:t>
    </dgm:pt>
    <dgm:pt modelId="{30A490C8-22B4-4D68-875C-0F0DE2FF864D}">
      <dgm:prSet phldr="0" custT="1"/>
      <dgm:spPr>
        <a:solidFill>
          <a:schemeClr val="accent1">
            <a:lumMod val="60000"/>
            <a:lumOff val="40000"/>
            <a:alpha val="63879"/>
          </a:schemeClr>
        </a:solidFill>
        <a:ln>
          <a:noFill/>
        </a:ln>
      </dgm:spPr>
      <dgm:t>
        <a:bodyPr rtlCol="0"/>
        <a:lstStyle/>
        <a:p>
          <a:pPr marL="0" rtl="0">
            <a:lnSpc>
              <a:spcPct val="100000"/>
            </a:lnSpc>
          </a:pPr>
          <a:r>
            <a:rPr lang="fr-FR" sz="1500" b="0" i="0" noProof="0" dirty="0">
              <a:latin typeface="Avenir Next LT Pro" panose="020B0504020202020204" pitchFamily="34" charset="77"/>
            </a:rPr>
            <a:t>Mettre en synergie</a:t>
          </a:r>
          <a:r>
            <a:rPr lang="fr-FR" sz="1500" b="0" i="0" noProof="0" dirty="0">
              <a:latin typeface="Avenir Next LT Pro Light" panose="020B0304020202020204" pitchFamily="34" charset="77"/>
            </a:rPr>
            <a:t> </a:t>
          </a:r>
          <a:r>
            <a:rPr lang="fr-FR" sz="1500" b="1" i="0" noProof="0" dirty="0">
              <a:latin typeface="Avenir Next LT Pro" panose="020B0504020202020204" pitchFamily="34" charset="77"/>
            </a:rPr>
            <a:t>le commerce électronique évolutif</a:t>
          </a:r>
        </a:p>
      </dgm:t>
    </dgm:pt>
    <dgm:pt modelId="{035C64B0-4F0C-4FD1-BD23-B1D4C9887CBE}" type="parTrans" cxnId="{381FE1CC-8184-4745-8EB3-6DE11655998D}">
      <dgm:prSet/>
      <dgm:spPr/>
      <dgm:t>
        <a:bodyPr rtlCol="0"/>
        <a:lstStyle/>
        <a:p>
          <a:pPr rtl="0"/>
          <a:endParaRPr lang="fr-FR" noProof="0" dirty="0"/>
        </a:p>
      </dgm:t>
    </dgm:pt>
    <dgm:pt modelId="{45495DA8-8707-41E3-A12B-FA5766269C44}" type="sibTrans" cxnId="{381FE1CC-8184-4745-8EB3-6DE11655998D}">
      <dgm:prSet/>
      <dgm:spPr/>
      <dgm:t>
        <a:bodyPr rtlCol="0"/>
        <a:lstStyle/>
        <a:p>
          <a:pPr rtl="0"/>
          <a:endParaRPr lang="fr-FR" noProof="0" dirty="0"/>
        </a:p>
      </dgm:t>
    </dgm:pt>
    <dgm:pt modelId="{B1AFA1AF-0FF8-45B3-A6D0-0E255A2F637D}">
      <dgm:prSet phldr="0" custT="1"/>
      <dgm:spPr>
        <a:solidFill>
          <a:schemeClr val="accent1">
            <a:lumMod val="75000"/>
            <a:alpha val="87000"/>
          </a:schemeClr>
        </a:solidFill>
        <a:ln>
          <a:noFill/>
        </a:ln>
      </dgm:spPr>
      <dgm:t>
        <a:bodyPr rtlCol="0"/>
        <a:lstStyle/>
        <a:p>
          <a:pPr marL="0" rtl="0"/>
          <a:r>
            <a:rPr lang="fr-FR" sz="1600" b="0" i="0" noProof="0" dirty="0">
              <a:latin typeface="Avenir Next LT Pro" panose="020B0504020202020204" pitchFamily="34" charset="77"/>
            </a:rPr>
            <a:t>MARKETING</a:t>
          </a:r>
        </a:p>
      </dgm:t>
    </dgm:pt>
    <dgm:pt modelId="{10C68AF5-481C-45AA-A216-8BBBB04515B9}" type="parTrans" cxnId="{F28D7702-2FC3-49BD-BB13-C989E5EE622A}">
      <dgm:prSet/>
      <dgm:spPr/>
      <dgm:t>
        <a:bodyPr rtlCol="0"/>
        <a:lstStyle/>
        <a:p>
          <a:pPr rtl="0"/>
          <a:endParaRPr lang="fr-FR" noProof="0" dirty="0"/>
        </a:p>
      </dgm:t>
    </dgm:pt>
    <dgm:pt modelId="{88649F7A-400B-4056-965D-C9AC0B3AD942}" type="sibTrans" cxnId="{F28D7702-2FC3-49BD-BB13-C989E5EE622A}">
      <dgm:prSet/>
      <dgm:spPr/>
      <dgm:t>
        <a:bodyPr rtlCol="0"/>
        <a:lstStyle/>
        <a:p>
          <a:pPr rtl="0"/>
          <a:endParaRPr lang="fr-FR" noProof="0" dirty="0"/>
        </a:p>
      </dgm:t>
    </dgm:pt>
    <dgm:pt modelId="{50418D2B-9486-42DE-AFDD-1D31420040FF}">
      <dgm:prSet phldr="0" custT="1"/>
      <dgm:spPr>
        <a:solidFill>
          <a:schemeClr val="accent1">
            <a:lumMod val="40000"/>
            <a:lumOff val="60000"/>
            <a:alpha val="45201"/>
          </a:schemeClr>
        </a:solidFill>
        <a:ln>
          <a:noFill/>
        </a:ln>
      </dgm:spPr>
      <dgm:t>
        <a:bodyPr rtlCol="0"/>
        <a:lstStyle/>
        <a:p>
          <a:pPr marL="0" rtl="0">
            <a:lnSpc>
              <a:spcPct val="100000"/>
            </a:lnSpc>
          </a:pPr>
          <a:r>
            <a:rPr lang="fr-FR" sz="1500" b="0" i="0" noProof="0" dirty="0">
              <a:latin typeface="Avenir Next LT Pro" panose="020B0504020202020204" pitchFamily="34" charset="77"/>
            </a:rPr>
            <a:t>Diffuser </a:t>
          </a:r>
          <a:r>
            <a:rPr lang="fr-FR" sz="1500" b="1" i="0" noProof="0" dirty="0">
              <a:latin typeface="Avenir Next LT Pro" panose="020B0504020202020204" pitchFamily="34" charset="77"/>
            </a:rPr>
            <a:t>des métriques standardisées</a:t>
          </a:r>
        </a:p>
      </dgm:t>
    </dgm:pt>
    <dgm:pt modelId="{D5A17F6B-93F5-442B-938A-0F38C281BE88}" type="parTrans" cxnId="{5A5BA622-5DEB-48B9-88D9-C1DE36C711E5}">
      <dgm:prSet/>
      <dgm:spPr/>
      <dgm:t>
        <a:bodyPr rtlCol="0"/>
        <a:lstStyle/>
        <a:p>
          <a:pPr rtl="0"/>
          <a:endParaRPr lang="fr-FR" noProof="0" dirty="0"/>
        </a:p>
      </dgm:t>
    </dgm:pt>
    <dgm:pt modelId="{1D87A0A5-8024-4710-846B-D5BFAC785107}" type="sibTrans" cxnId="{5A5BA622-5DEB-48B9-88D9-C1DE36C711E5}">
      <dgm:prSet/>
      <dgm:spPr/>
      <dgm:t>
        <a:bodyPr rtlCol="0"/>
        <a:lstStyle/>
        <a:p>
          <a:pPr rtl="0"/>
          <a:endParaRPr lang="fr-FR" noProof="0" dirty="0"/>
        </a:p>
      </dgm:t>
    </dgm:pt>
    <dgm:pt modelId="{E9682B4F-0217-4B50-923E-C104AA24290F}">
      <dgm:prSet phldr="0" custT="1"/>
      <dgm:spPr>
        <a:solidFill>
          <a:schemeClr val="accent1">
            <a:lumMod val="50000"/>
          </a:schemeClr>
        </a:solidFill>
        <a:ln>
          <a:noFill/>
        </a:ln>
      </dgm:spPr>
      <dgm:t>
        <a:bodyPr rtlCol="0"/>
        <a:lstStyle/>
        <a:p>
          <a:pPr marL="0" rtl="0"/>
          <a:r>
            <a:rPr lang="fr-FR" sz="1600" b="0" i="0" noProof="0" dirty="0">
              <a:latin typeface="Avenir Next LT Pro" panose="020B0504020202020204" pitchFamily="34" charset="77"/>
            </a:rPr>
            <a:t>CONCEPTION</a:t>
          </a:r>
        </a:p>
      </dgm:t>
    </dgm:pt>
    <dgm:pt modelId="{E0F6C4AF-9BBB-4698-91D7-F9AE3EACBD5D}" type="parTrans" cxnId="{6C23D0C9-74B2-4C8B-AB2F-A03B3B0EBE56}">
      <dgm:prSet/>
      <dgm:spPr/>
      <dgm:t>
        <a:bodyPr rtlCol="0"/>
        <a:lstStyle/>
        <a:p>
          <a:pPr rtl="0"/>
          <a:endParaRPr lang="fr-FR" noProof="0" dirty="0"/>
        </a:p>
      </dgm:t>
    </dgm:pt>
    <dgm:pt modelId="{B8632E42-D7EB-4C31-877E-6F1B2801851A}" type="sibTrans" cxnId="{6C23D0C9-74B2-4C8B-AB2F-A03B3B0EBE56}">
      <dgm:prSet/>
      <dgm:spPr/>
      <dgm:t>
        <a:bodyPr rtlCol="0"/>
        <a:lstStyle/>
        <a:p>
          <a:pPr rtl="0"/>
          <a:endParaRPr lang="fr-FR" noProof="0" dirty="0"/>
        </a:p>
      </dgm:t>
    </dgm:pt>
    <dgm:pt modelId="{0EC0C300-11E4-45CF-8418-973585107209}">
      <dgm:prSet phldr="0" custT="1"/>
      <dgm:spPr>
        <a:solidFill>
          <a:schemeClr val="accent1">
            <a:lumMod val="20000"/>
            <a:lumOff val="80000"/>
            <a:alpha val="44000"/>
          </a:schemeClr>
        </a:solidFill>
        <a:ln>
          <a:noFill/>
        </a:ln>
      </dgm:spPr>
      <dgm:t>
        <a:bodyPr rtlCol="0"/>
        <a:lstStyle/>
        <a:p>
          <a:pPr marL="0" rtl="0">
            <a:lnSpc>
              <a:spcPct val="100000"/>
            </a:lnSpc>
          </a:pPr>
          <a:r>
            <a:rPr lang="fr-FR" sz="1500" b="0" i="0" noProof="0" dirty="0">
              <a:latin typeface="Avenir Next LT Pro" panose="020B0504020202020204" pitchFamily="34" charset="77"/>
            </a:rPr>
            <a:t>Coordonner </a:t>
          </a:r>
          <a:r>
            <a:rPr lang="fr-FR" sz="1500" b="1" i="0" noProof="0" dirty="0">
              <a:latin typeface="Avenir Next LT Pro" panose="020B0504020202020204" pitchFamily="34" charset="77"/>
            </a:rPr>
            <a:t>les applications de commerce électronique</a:t>
          </a:r>
        </a:p>
      </dgm:t>
    </dgm:pt>
    <dgm:pt modelId="{1E4DD98E-100E-46B7-B24A-408BBF69E9FA}" type="parTrans" cxnId="{51563A4F-C0EB-47D6-B5BC-47A4E599AD4B}">
      <dgm:prSet/>
      <dgm:spPr/>
      <dgm:t>
        <a:bodyPr rtlCol="0"/>
        <a:lstStyle/>
        <a:p>
          <a:pPr rtl="0"/>
          <a:endParaRPr lang="fr-FR" noProof="0" dirty="0"/>
        </a:p>
      </dgm:t>
    </dgm:pt>
    <dgm:pt modelId="{90FAB5D1-62B3-4FF6-A07D-EE607F529C32}" type="sibTrans" cxnId="{51563A4F-C0EB-47D6-B5BC-47A4E599AD4B}">
      <dgm:prSet/>
      <dgm:spPr/>
      <dgm:t>
        <a:bodyPr rtlCol="0"/>
        <a:lstStyle/>
        <a:p>
          <a:pPr rtl="0"/>
          <a:endParaRPr lang="fr-FR" noProof="0" dirty="0"/>
        </a:p>
      </dgm:t>
    </dgm:pt>
    <dgm:pt modelId="{FEB4A941-E9FA-4A86-A673-85FF34B35F20}">
      <dgm:prSet phldr="0" custT="1"/>
      <dgm:spPr>
        <a:solidFill>
          <a:schemeClr val="accent1">
            <a:lumMod val="40000"/>
            <a:lumOff val="60000"/>
            <a:alpha val="45000"/>
          </a:schemeClr>
        </a:solidFill>
        <a:ln>
          <a:noFill/>
        </a:ln>
      </dgm:spPr>
      <dgm:t>
        <a:bodyPr rtlCol="0"/>
        <a:lstStyle/>
        <a:p>
          <a:pPr marL="0" rtl="0">
            <a:lnSpc>
              <a:spcPct val="100000"/>
            </a:lnSpc>
          </a:pPr>
          <a:r>
            <a:rPr lang="fr-FR" sz="1500" b="0" i="0" noProof="0" dirty="0">
              <a:latin typeface="Avenir Next LT Pro" panose="020B0504020202020204" pitchFamily="34" charset="77"/>
            </a:rPr>
            <a:t>Favoriser des</a:t>
          </a:r>
          <a:r>
            <a:rPr lang="fr-FR" sz="1500" b="1" i="0" noProof="0" dirty="0">
              <a:latin typeface="Avenir Next LT Pro" panose="020B0504020202020204" pitchFamily="34" charset="77"/>
            </a:rPr>
            <a:t> méthodologies </a:t>
          </a:r>
          <a:r>
            <a:rPr lang="fr-FR" sz="1500" b="0" i="0" noProof="0" dirty="0">
              <a:latin typeface="Avenir Next LT Pro" panose="020B0504020202020204" pitchFamily="34" charset="77"/>
            </a:rPr>
            <a:t>globalement </a:t>
          </a:r>
          <a:r>
            <a:rPr lang="fr-FR" sz="1500" b="1" i="0" noProof="0" dirty="0">
              <a:latin typeface="Avenir Next LT Pro" panose="020B0504020202020204" pitchFamily="34" charset="77"/>
            </a:rPr>
            <a:t>supérieures</a:t>
          </a:r>
        </a:p>
      </dgm:t>
    </dgm:pt>
    <dgm:pt modelId="{39522508-BC4E-4DD5-A744-AFEFFE36DB74}" type="parTrans" cxnId="{F942F56C-9025-4AA1-9B36-C5AE0A93B0F5}">
      <dgm:prSet/>
      <dgm:spPr/>
      <dgm:t>
        <a:bodyPr rtlCol="0"/>
        <a:lstStyle/>
        <a:p>
          <a:pPr rtl="0"/>
          <a:endParaRPr lang="fr-FR" noProof="0" dirty="0"/>
        </a:p>
      </dgm:t>
    </dgm:pt>
    <dgm:pt modelId="{97624CC8-6315-4683-B26C-C30D552DA5A6}" type="sibTrans" cxnId="{F942F56C-9025-4AA1-9B36-C5AE0A93B0F5}">
      <dgm:prSet/>
      <dgm:spPr/>
      <dgm:t>
        <a:bodyPr rtlCol="0"/>
        <a:lstStyle/>
        <a:p>
          <a:pPr rtl="0"/>
          <a:endParaRPr lang="fr-FR" noProof="0" dirty="0"/>
        </a:p>
      </dgm:t>
    </dgm:pt>
    <dgm:pt modelId="{A2322D3A-7AC2-4C5C-9D7E-EAB2313D47D4}">
      <dgm:prSet phldr="0" custT="1"/>
      <dgm:spPr>
        <a:solidFill>
          <a:schemeClr val="accent1">
            <a:lumMod val="50000"/>
          </a:schemeClr>
        </a:solidFill>
        <a:ln>
          <a:noFill/>
        </a:ln>
      </dgm:spPr>
      <dgm:t>
        <a:bodyPr rtlCol="0"/>
        <a:lstStyle/>
        <a:p>
          <a:pPr marL="0" rtl="0"/>
          <a:r>
            <a:rPr lang="fr-FR" sz="1600" b="0" i="0" noProof="0" dirty="0">
              <a:latin typeface="Avenir Next LT Pro" panose="020B0504020202020204" pitchFamily="34" charset="77"/>
            </a:rPr>
            <a:t>LANCEMENT</a:t>
          </a:r>
        </a:p>
      </dgm:t>
    </dgm:pt>
    <dgm:pt modelId="{4A8C15D4-B36F-4764-B4FF-F2AF790D3E17}" type="parTrans" cxnId="{179FAFCF-F878-464E-A8A6-1185EFA0E380}">
      <dgm:prSet/>
      <dgm:spPr/>
      <dgm:t>
        <a:bodyPr rtlCol="0"/>
        <a:lstStyle/>
        <a:p>
          <a:pPr rtl="0"/>
          <a:endParaRPr lang="fr-FR" noProof="0" dirty="0"/>
        </a:p>
      </dgm:t>
    </dgm:pt>
    <dgm:pt modelId="{84DE1C3A-3FC7-4DB3-88ED-33F65A71557A}" type="sibTrans" cxnId="{179FAFCF-F878-464E-A8A6-1185EFA0E380}">
      <dgm:prSet/>
      <dgm:spPr/>
      <dgm:t>
        <a:bodyPr rtlCol="0"/>
        <a:lstStyle/>
        <a:p>
          <a:pPr rtl="0"/>
          <a:endParaRPr lang="fr-FR" noProof="0" dirty="0"/>
        </a:p>
      </dgm:t>
    </dgm:pt>
    <dgm:pt modelId="{4F85505A-81B6-4FDA-A144-900B71DAD946}">
      <dgm:prSet phldr="0" custT="1"/>
      <dgm:spPr>
        <a:solidFill>
          <a:schemeClr val="accent1">
            <a:lumMod val="75000"/>
            <a:alpha val="87000"/>
          </a:schemeClr>
        </a:solidFill>
        <a:ln>
          <a:noFill/>
        </a:ln>
      </dgm:spPr>
      <dgm:t>
        <a:bodyPr rtlCol="0"/>
        <a:lstStyle/>
        <a:p>
          <a:pPr marL="0" rtl="0"/>
          <a:r>
            <a:rPr lang="fr-FR" sz="1600" b="0" i="0" noProof="0" dirty="0">
              <a:latin typeface="Avenir Next LT Pro" panose="020B0504020202020204" pitchFamily="34" charset="77"/>
            </a:rPr>
            <a:t>STRATÉGIE</a:t>
          </a:r>
        </a:p>
      </dgm:t>
    </dgm:pt>
    <dgm:pt modelId="{D9A96E25-7BBE-4DDD-8DDE-B4970D4340A8}" type="parTrans" cxnId="{2D633B56-E147-4EFC-B9EE-6C0413F329B0}">
      <dgm:prSet/>
      <dgm:spPr/>
      <dgm:t>
        <a:bodyPr rtlCol="0"/>
        <a:lstStyle/>
        <a:p>
          <a:pPr rtl="0"/>
          <a:endParaRPr lang="fr-FR" noProof="0" dirty="0"/>
        </a:p>
      </dgm:t>
    </dgm:pt>
    <dgm:pt modelId="{68F74A88-49DC-44B1-BC0D-220A7B97601C}" type="sibTrans" cxnId="{2D633B56-E147-4EFC-B9EE-6C0413F329B0}">
      <dgm:prSet/>
      <dgm:spPr/>
      <dgm:t>
        <a:bodyPr rtlCol="0"/>
        <a:lstStyle/>
        <a:p>
          <a:pPr rtl="0"/>
          <a:endParaRPr lang="fr-FR" noProof="0" dirty="0"/>
        </a:p>
      </dgm:t>
    </dgm:pt>
    <dgm:pt modelId="{E4B4F7C4-5024-45F0-9FD7-C5068A1AE6C4}" type="pres">
      <dgm:prSet presAssocID="{0DD8915E-DC14-41D6-9BB5-F49E1C265163}" presName="Name0" presStyleCnt="0">
        <dgm:presLayoutVars>
          <dgm:dir/>
          <dgm:animLvl val="lvl"/>
          <dgm:resizeHandles val="exact"/>
        </dgm:presLayoutVars>
      </dgm:prSet>
      <dgm:spPr/>
    </dgm:pt>
    <dgm:pt modelId="{473E2436-1BC1-4A6C-8568-5C38418F52D1}" type="pres">
      <dgm:prSet presAssocID="{73D947E0-108F-4D20-A71E-3CF329F97212}" presName="composite" presStyleCnt="0"/>
      <dgm:spPr/>
    </dgm:pt>
    <dgm:pt modelId="{BDBD7220-3F85-45D2-BED6-5BBFBC23EAE3}" type="pres">
      <dgm:prSet presAssocID="{73D947E0-108F-4D20-A71E-3CF329F97212}" presName="parTx" presStyleLbl="alignNode1" presStyleIdx="0" presStyleCnt="5">
        <dgm:presLayoutVars>
          <dgm:chMax val="0"/>
          <dgm:chPref val="0"/>
        </dgm:presLayoutVars>
      </dgm:prSet>
      <dgm:spPr/>
    </dgm:pt>
    <dgm:pt modelId="{22359DD7-1BFB-4900-BAE6-6084F2F57988}" type="pres">
      <dgm:prSet presAssocID="{73D947E0-108F-4D20-A71E-3CF329F97212}" presName="desTx" presStyleLbl="alignAccFollowNode1" presStyleIdx="0" presStyleCnt="5" custScaleY="146656" custLinFactNeighborY="30641">
        <dgm:presLayoutVars/>
      </dgm:prSet>
      <dgm:spPr/>
    </dgm:pt>
    <dgm:pt modelId="{38C65349-0C40-499F-9765-B6F38C2DC3C3}" type="pres">
      <dgm:prSet presAssocID="{AE813459-65AB-4FA9-B717-330DDA6DFA4E}" presName="space" presStyleCnt="0"/>
      <dgm:spPr/>
    </dgm:pt>
    <dgm:pt modelId="{C6650FDC-3601-45F5-9125-6E3F90A53F8A}" type="pres">
      <dgm:prSet presAssocID="{B1AFA1AF-0FF8-45B3-A6D0-0E255A2F637D}" presName="composite" presStyleCnt="0"/>
      <dgm:spPr/>
    </dgm:pt>
    <dgm:pt modelId="{C4F84DEA-2002-4D32-8E80-70EEE05E345A}" type="pres">
      <dgm:prSet presAssocID="{B1AFA1AF-0FF8-45B3-A6D0-0E255A2F637D}" presName="parTx" presStyleLbl="alignNode1" presStyleIdx="1" presStyleCnt="5">
        <dgm:presLayoutVars>
          <dgm:chMax val="0"/>
          <dgm:chPref val="0"/>
        </dgm:presLayoutVars>
      </dgm:prSet>
      <dgm:spPr/>
    </dgm:pt>
    <dgm:pt modelId="{4FEB85EB-D046-4CDB-8A62-BBCE260C4490}" type="pres">
      <dgm:prSet presAssocID="{B1AFA1AF-0FF8-45B3-A6D0-0E255A2F637D}" presName="desTx" presStyleLbl="alignAccFollowNode1" presStyleIdx="1" presStyleCnt="5" custScaleY="146837" custLinFactNeighborX="-583" custLinFactNeighborY="32252">
        <dgm:presLayoutVars/>
      </dgm:prSet>
      <dgm:spPr/>
    </dgm:pt>
    <dgm:pt modelId="{40F59683-723F-44D1-8379-95635EED1AA8}" type="pres">
      <dgm:prSet presAssocID="{88649F7A-400B-4056-965D-C9AC0B3AD942}" presName="space" presStyleCnt="0"/>
      <dgm:spPr/>
    </dgm:pt>
    <dgm:pt modelId="{BB2E4F65-C461-40C3-BC82-6A29AA851F44}" type="pres">
      <dgm:prSet presAssocID="{E9682B4F-0217-4B50-923E-C104AA24290F}" presName="composite" presStyleCnt="0"/>
      <dgm:spPr/>
    </dgm:pt>
    <dgm:pt modelId="{49B7F8FA-D256-41EF-9327-52A3551D9A60}" type="pres">
      <dgm:prSet presAssocID="{E9682B4F-0217-4B50-923E-C104AA24290F}" presName="parTx" presStyleLbl="alignNode1" presStyleIdx="2" presStyleCnt="5">
        <dgm:presLayoutVars>
          <dgm:chMax val="0"/>
          <dgm:chPref val="0"/>
        </dgm:presLayoutVars>
      </dgm:prSet>
      <dgm:spPr/>
    </dgm:pt>
    <dgm:pt modelId="{6B5FE59C-B471-448A-AA7A-B526DCC4D4CA}" type="pres">
      <dgm:prSet presAssocID="{E9682B4F-0217-4B50-923E-C104AA24290F}" presName="desTx" presStyleLbl="alignAccFollowNode1" presStyleIdx="2" presStyleCnt="5" custScaleY="146837" custLinFactNeighborX="-860" custLinFactNeighborY="30454">
        <dgm:presLayoutVars/>
      </dgm:prSet>
      <dgm:spPr/>
    </dgm:pt>
    <dgm:pt modelId="{A91542D9-4FB3-4302-AD03-3D6EF82E6748}" type="pres">
      <dgm:prSet presAssocID="{B8632E42-D7EB-4C31-877E-6F1B2801851A}" presName="space" presStyleCnt="0"/>
      <dgm:spPr/>
    </dgm:pt>
    <dgm:pt modelId="{1A7C3045-2DAF-4A19-82DB-79436B2E4575}" type="pres">
      <dgm:prSet presAssocID="{4F85505A-81B6-4FDA-A144-900B71DAD946}" presName="composite" presStyleCnt="0"/>
      <dgm:spPr/>
    </dgm:pt>
    <dgm:pt modelId="{4132ECB1-6BEF-4935-AFA3-B2EAA48FDE7E}" type="pres">
      <dgm:prSet presAssocID="{4F85505A-81B6-4FDA-A144-900B71DAD946}" presName="parTx" presStyleLbl="alignNode1" presStyleIdx="3" presStyleCnt="5">
        <dgm:presLayoutVars>
          <dgm:chMax val="0"/>
          <dgm:chPref val="0"/>
        </dgm:presLayoutVars>
      </dgm:prSet>
      <dgm:spPr/>
    </dgm:pt>
    <dgm:pt modelId="{C42A8BDE-B838-475D-AFDE-17B60D744AB6}" type="pres">
      <dgm:prSet presAssocID="{4F85505A-81B6-4FDA-A144-900B71DAD946}" presName="desTx" presStyleLbl="alignAccFollowNode1" presStyleIdx="3" presStyleCnt="5" custScaleY="146837" custLinFactNeighborY="30454">
        <dgm:presLayoutVars/>
      </dgm:prSet>
      <dgm:spPr/>
    </dgm:pt>
    <dgm:pt modelId="{D0DC94A3-770A-4810-A89A-7DB7918862F6}" type="pres">
      <dgm:prSet presAssocID="{68F74A88-49DC-44B1-BC0D-220A7B97601C}" presName="space" presStyleCnt="0"/>
      <dgm:spPr/>
    </dgm:pt>
    <dgm:pt modelId="{647B2244-AC3A-441A-A6FB-6136FA04F429}" type="pres">
      <dgm:prSet presAssocID="{A2322D3A-7AC2-4C5C-9D7E-EAB2313D47D4}" presName="composite" presStyleCnt="0"/>
      <dgm:spPr/>
    </dgm:pt>
    <dgm:pt modelId="{59606EB9-9F10-4D12-A33F-A242FDCC0D0F}" type="pres">
      <dgm:prSet presAssocID="{A2322D3A-7AC2-4C5C-9D7E-EAB2313D47D4}" presName="parTx" presStyleLbl="alignNode1" presStyleIdx="4" presStyleCnt="5">
        <dgm:presLayoutVars>
          <dgm:chMax val="0"/>
          <dgm:chPref val="0"/>
        </dgm:presLayoutVars>
      </dgm:prSet>
      <dgm:spPr/>
    </dgm:pt>
    <dgm:pt modelId="{C8429E68-36DD-4F6A-A2F4-7CCDADCEFAD1}" type="pres">
      <dgm:prSet presAssocID="{A2322D3A-7AC2-4C5C-9D7E-EAB2313D47D4}" presName="desTx" presStyleLbl="alignAccFollowNode1" presStyleIdx="4" presStyleCnt="5" custScaleY="146837" custLinFactNeighborY="30596">
        <dgm:presLayoutVars/>
      </dgm:prSet>
      <dgm:spPr/>
    </dgm:pt>
  </dgm:ptLst>
  <dgm:cxnLst>
    <dgm:cxn modelId="{F28D7702-2FC3-49BD-BB13-C989E5EE622A}" srcId="{0DD8915E-DC14-41D6-9BB5-F49E1C265163}" destId="{B1AFA1AF-0FF8-45B3-A6D0-0E255A2F637D}" srcOrd="1" destOrd="0" parTransId="{10C68AF5-481C-45AA-A216-8BBBB04515B9}" sibTransId="{88649F7A-400B-4056-965D-C9AC0B3AD942}"/>
    <dgm:cxn modelId="{31826907-E438-4A1B-A800-F181C547104F}" type="presOf" srcId="{30A490C8-22B4-4D68-875C-0F0DE2FF864D}" destId="{22359DD7-1BFB-4900-BAE6-6084F2F57988}" srcOrd="0" destOrd="0" presId="urn:microsoft.com/office/officeart/2016/7/layout/HorizontalActionList"/>
    <dgm:cxn modelId="{A0077D09-C12C-46D0-8DF7-194B6911362A}" srcId="{0DD8915E-DC14-41D6-9BB5-F49E1C265163}" destId="{73D947E0-108F-4D20-A71E-3CF329F97212}" srcOrd="0" destOrd="0" parTransId="{9D249532-A24D-4D8F-848A-9F42F2E486C9}" sibTransId="{AE813459-65AB-4FA9-B717-330DDA6DFA4E}"/>
    <dgm:cxn modelId="{5A5BA622-5DEB-48B9-88D9-C1DE36C711E5}" srcId="{B1AFA1AF-0FF8-45B3-A6D0-0E255A2F637D}" destId="{50418D2B-9486-42DE-AFDD-1D31420040FF}" srcOrd="0" destOrd="0" parTransId="{D5A17F6B-93F5-442B-938A-0F38C281BE88}" sibTransId="{1D87A0A5-8024-4710-846B-D5BFAC785107}"/>
    <dgm:cxn modelId="{711E093C-AD42-45A4-8D40-A2D39702062E}" srcId="{A2322D3A-7AC2-4C5C-9D7E-EAB2313D47D4}" destId="{8FE81FEC-2664-411F-AEB3-065F29F52751}" srcOrd="0" destOrd="0" parTransId="{BCBC007E-0269-421B-9C41-DE26D5C3A822}" sibTransId="{80230EB7-7230-4881-A631-309C07417378}"/>
    <dgm:cxn modelId="{77A55366-077C-403B-A9E1-B9C6B5CA3288}" type="presOf" srcId="{73D947E0-108F-4D20-A71E-3CF329F97212}" destId="{BDBD7220-3F85-45D2-BED6-5BBFBC23EAE3}" srcOrd="0" destOrd="0" presId="urn:microsoft.com/office/officeart/2016/7/layout/HorizontalActionList"/>
    <dgm:cxn modelId="{F942F56C-9025-4AA1-9B36-C5AE0A93B0F5}" srcId="{4F85505A-81B6-4FDA-A144-900B71DAD946}" destId="{FEB4A941-E9FA-4A86-A673-85FF34B35F20}" srcOrd="0" destOrd="0" parTransId="{39522508-BC4E-4DD5-A744-AFEFFE36DB74}" sibTransId="{97624CC8-6315-4683-B26C-C30D552DA5A6}"/>
    <dgm:cxn modelId="{B7F6ED6E-855A-4A7B-AE18-3BD04546002C}" type="presOf" srcId="{B1AFA1AF-0FF8-45B3-A6D0-0E255A2F637D}" destId="{C4F84DEA-2002-4D32-8E80-70EEE05E345A}" srcOrd="0" destOrd="0" presId="urn:microsoft.com/office/officeart/2016/7/layout/HorizontalActionList"/>
    <dgm:cxn modelId="{51563A4F-C0EB-47D6-B5BC-47A4E599AD4B}" srcId="{E9682B4F-0217-4B50-923E-C104AA24290F}" destId="{0EC0C300-11E4-45CF-8418-973585107209}" srcOrd="0" destOrd="0" parTransId="{1E4DD98E-100E-46B7-B24A-408BBF69E9FA}" sibTransId="{90FAB5D1-62B3-4FF6-A07D-EE607F529C32}"/>
    <dgm:cxn modelId="{6291F24F-B536-4688-99BC-6A4CB5E15E15}" type="presOf" srcId="{4F85505A-81B6-4FDA-A144-900B71DAD946}" destId="{4132ECB1-6BEF-4935-AFA3-B2EAA48FDE7E}" srcOrd="0" destOrd="0" presId="urn:microsoft.com/office/officeart/2016/7/layout/HorizontalActionList"/>
    <dgm:cxn modelId="{2D633B56-E147-4EFC-B9EE-6C0413F329B0}" srcId="{0DD8915E-DC14-41D6-9BB5-F49E1C265163}" destId="{4F85505A-81B6-4FDA-A144-900B71DAD946}" srcOrd="3" destOrd="0" parTransId="{D9A96E25-7BBE-4DDD-8DDE-B4970D4340A8}" sibTransId="{68F74A88-49DC-44B1-BC0D-220A7B97601C}"/>
    <dgm:cxn modelId="{110097B3-0B24-42EE-9C79-845C028B379B}" type="presOf" srcId="{E9682B4F-0217-4B50-923E-C104AA24290F}" destId="{49B7F8FA-D256-41EF-9327-52A3551D9A60}" srcOrd="0" destOrd="0" presId="urn:microsoft.com/office/officeart/2016/7/layout/HorizontalActionList"/>
    <dgm:cxn modelId="{C54EA6C2-0E6B-42D8-9A4A-4456127A91A8}" type="presOf" srcId="{A2322D3A-7AC2-4C5C-9D7E-EAB2313D47D4}" destId="{59606EB9-9F10-4D12-A33F-A242FDCC0D0F}" srcOrd="0" destOrd="0" presId="urn:microsoft.com/office/officeart/2016/7/layout/HorizontalActionList"/>
    <dgm:cxn modelId="{E339F9C8-AD35-4E33-9434-788C81500EB2}" type="presOf" srcId="{8FE81FEC-2664-411F-AEB3-065F29F52751}" destId="{C8429E68-36DD-4F6A-A2F4-7CCDADCEFAD1}" srcOrd="0" destOrd="0" presId="urn:microsoft.com/office/officeart/2016/7/layout/HorizontalActionList"/>
    <dgm:cxn modelId="{6C23D0C9-74B2-4C8B-AB2F-A03B3B0EBE56}" srcId="{0DD8915E-DC14-41D6-9BB5-F49E1C265163}" destId="{E9682B4F-0217-4B50-923E-C104AA24290F}" srcOrd="2" destOrd="0" parTransId="{E0F6C4AF-9BBB-4698-91D7-F9AE3EACBD5D}" sibTransId="{B8632E42-D7EB-4C31-877E-6F1B2801851A}"/>
    <dgm:cxn modelId="{381FE1CC-8184-4745-8EB3-6DE11655998D}" srcId="{73D947E0-108F-4D20-A71E-3CF329F97212}" destId="{30A490C8-22B4-4D68-875C-0F0DE2FF864D}" srcOrd="0" destOrd="0" parTransId="{035C64B0-4F0C-4FD1-BD23-B1D4C9887CBE}" sibTransId="{45495DA8-8707-41E3-A12B-FA5766269C44}"/>
    <dgm:cxn modelId="{179FAFCF-F878-464E-A8A6-1185EFA0E380}" srcId="{0DD8915E-DC14-41D6-9BB5-F49E1C265163}" destId="{A2322D3A-7AC2-4C5C-9D7E-EAB2313D47D4}" srcOrd="4" destOrd="0" parTransId="{4A8C15D4-B36F-4764-B4FF-F2AF790D3E17}" sibTransId="{84DE1C3A-3FC7-4DB3-88ED-33F65A71557A}"/>
    <dgm:cxn modelId="{8CB96BD1-8B01-481A-B525-C5C507C9951C}" type="presOf" srcId="{0EC0C300-11E4-45CF-8418-973585107209}" destId="{6B5FE59C-B471-448A-AA7A-B526DCC4D4CA}" srcOrd="0" destOrd="0" presId="urn:microsoft.com/office/officeart/2016/7/layout/HorizontalActionList"/>
    <dgm:cxn modelId="{36A4EED2-16DE-4F21-9B57-BD053CD7ED3D}" type="presOf" srcId="{FEB4A941-E9FA-4A86-A673-85FF34B35F20}" destId="{C42A8BDE-B838-475D-AFDE-17B60D744AB6}" srcOrd="0" destOrd="0" presId="urn:microsoft.com/office/officeart/2016/7/layout/HorizontalActionList"/>
    <dgm:cxn modelId="{BF1349D4-34AE-476D-8D7B-F3ABAB74304F}" type="presOf" srcId="{50418D2B-9486-42DE-AFDD-1D31420040FF}" destId="{4FEB85EB-D046-4CDB-8A62-BBCE260C4490}" srcOrd="0" destOrd="0" presId="urn:microsoft.com/office/officeart/2016/7/layout/HorizontalActionList"/>
    <dgm:cxn modelId="{825BC9D8-F515-4FBF-8CF8-23CD32968E1D}" type="presOf" srcId="{0DD8915E-DC14-41D6-9BB5-F49E1C265163}" destId="{E4B4F7C4-5024-45F0-9FD7-C5068A1AE6C4}" srcOrd="0" destOrd="0" presId="urn:microsoft.com/office/officeart/2016/7/layout/HorizontalActionList"/>
    <dgm:cxn modelId="{E9D2B9D9-3B26-471C-AF45-E02D1C258CD3}" type="presParOf" srcId="{E4B4F7C4-5024-45F0-9FD7-C5068A1AE6C4}" destId="{473E2436-1BC1-4A6C-8568-5C38418F52D1}" srcOrd="0" destOrd="0" presId="urn:microsoft.com/office/officeart/2016/7/layout/HorizontalActionList"/>
    <dgm:cxn modelId="{A151C920-5872-4C88-8534-922E9C800B9B}" type="presParOf" srcId="{473E2436-1BC1-4A6C-8568-5C38418F52D1}" destId="{BDBD7220-3F85-45D2-BED6-5BBFBC23EAE3}" srcOrd="0" destOrd="0" presId="urn:microsoft.com/office/officeart/2016/7/layout/HorizontalActionList"/>
    <dgm:cxn modelId="{45373909-AB37-4D9A-936C-DC8447BC111D}" type="presParOf" srcId="{473E2436-1BC1-4A6C-8568-5C38418F52D1}" destId="{22359DD7-1BFB-4900-BAE6-6084F2F57988}" srcOrd="1" destOrd="0" presId="urn:microsoft.com/office/officeart/2016/7/layout/HorizontalActionList"/>
    <dgm:cxn modelId="{CFC7E7C1-85BC-47FC-BC11-D0BACA8440B9}" type="presParOf" srcId="{E4B4F7C4-5024-45F0-9FD7-C5068A1AE6C4}" destId="{38C65349-0C40-499F-9765-B6F38C2DC3C3}" srcOrd="1" destOrd="0" presId="urn:microsoft.com/office/officeart/2016/7/layout/HorizontalActionList"/>
    <dgm:cxn modelId="{86FF1107-69E9-4310-A0D8-2BF61292A72B}" type="presParOf" srcId="{E4B4F7C4-5024-45F0-9FD7-C5068A1AE6C4}" destId="{C6650FDC-3601-45F5-9125-6E3F90A53F8A}" srcOrd="2" destOrd="0" presId="urn:microsoft.com/office/officeart/2016/7/layout/HorizontalActionList"/>
    <dgm:cxn modelId="{1C7F1C64-2F3D-4695-A56C-92B1B848B0C2}" type="presParOf" srcId="{C6650FDC-3601-45F5-9125-6E3F90A53F8A}" destId="{C4F84DEA-2002-4D32-8E80-70EEE05E345A}" srcOrd="0" destOrd="0" presId="urn:microsoft.com/office/officeart/2016/7/layout/HorizontalActionList"/>
    <dgm:cxn modelId="{DC59A3FF-666D-48A7-B3BE-98A9F829402D}" type="presParOf" srcId="{C6650FDC-3601-45F5-9125-6E3F90A53F8A}" destId="{4FEB85EB-D046-4CDB-8A62-BBCE260C4490}" srcOrd="1" destOrd="0" presId="urn:microsoft.com/office/officeart/2016/7/layout/HorizontalActionList"/>
    <dgm:cxn modelId="{AAE65B9C-F662-4FAA-8FDB-82E7FB86BB24}" type="presParOf" srcId="{E4B4F7C4-5024-45F0-9FD7-C5068A1AE6C4}" destId="{40F59683-723F-44D1-8379-95635EED1AA8}" srcOrd="3" destOrd="0" presId="urn:microsoft.com/office/officeart/2016/7/layout/HorizontalActionList"/>
    <dgm:cxn modelId="{F5BE37E3-59D0-4D56-B08C-9B1D93695802}" type="presParOf" srcId="{E4B4F7C4-5024-45F0-9FD7-C5068A1AE6C4}" destId="{BB2E4F65-C461-40C3-BC82-6A29AA851F44}" srcOrd="4" destOrd="0" presId="urn:microsoft.com/office/officeart/2016/7/layout/HorizontalActionList"/>
    <dgm:cxn modelId="{1FC3B8DB-8632-4AA8-99E5-4F0C12504130}" type="presParOf" srcId="{BB2E4F65-C461-40C3-BC82-6A29AA851F44}" destId="{49B7F8FA-D256-41EF-9327-52A3551D9A60}" srcOrd="0" destOrd="0" presId="urn:microsoft.com/office/officeart/2016/7/layout/HorizontalActionList"/>
    <dgm:cxn modelId="{03A1CBF9-FFCE-4B8C-9850-8B297556CCF4}" type="presParOf" srcId="{BB2E4F65-C461-40C3-BC82-6A29AA851F44}" destId="{6B5FE59C-B471-448A-AA7A-B526DCC4D4CA}" srcOrd="1" destOrd="0" presId="urn:microsoft.com/office/officeart/2016/7/layout/HorizontalActionList"/>
    <dgm:cxn modelId="{BAB9C1C4-8A05-4AE7-B42E-55875981524E}" type="presParOf" srcId="{E4B4F7C4-5024-45F0-9FD7-C5068A1AE6C4}" destId="{A91542D9-4FB3-4302-AD03-3D6EF82E6748}" srcOrd="5" destOrd="0" presId="urn:microsoft.com/office/officeart/2016/7/layout/HorizontalActionList"/>
    <dgm:cxn modelId="{F7DEAAC8-FCAD-4F6B-92BD-91B8342F3277}" type="presParOf" srcId="{E4B4F7C4-5024-45F0-9FD7-C5068A1AE6C4}" destId="{1A7C3045-2DAF-4A19-82DB-79436B2E4575}" srcOrd="6" destOrd="0" presId="urn:microsoft.com/office/officeart/2016/7/layout/HorizontalActionList"/>
    <dgm:cxn modelId="{13555CA3-20BE-41F8-BD09-0BA8CEE1C702}" type="presParOf" srcId="{1A7C3045-2DAF-4A19-82DB-79436B2E4575}" destId="{4132ECB1-6BEF-4935-AFA3-B2EAA48FDE7E}" srcOrd="0" destOrd="0" presId="urn:microsoft.com/office/officeart/2016/7/layout/HorizontalActionList"/>
    <dgm:cxn modelId="{0848E8B2-6BD5-4CB6-B7E0-F8F1B1F78E2F}" type="presParOf" srcId="{1A7C3045-2DAF-4A19-82DB-79436B2E4575}" destId="{C42A8BDE-B838-475D-AFDE-17B60D744AB6}" srcOrd="1" destOrd="0" presId="urn:microsoft.com/office/officeart/2016/7/layout/HorizontalActionList"/>
    <dgm:cxn modelId="{FD5AD2F1-E5D1-4359-99EB-D3225676DF7F}" type="presParOf" srcId="{E4B4F7C4-5024-45F0-9FD7-C5068A1AE6C4}" destId="{D0DC94A3-770A-4810-A89A-7DB7918862F6}" srcOrd="7" destOrd="0" presId="urn:microsoft.com/office/officeart/2016/7/layout/HorizontalActionList"/>
    <dgm:cxn modelId="{2608DA2F-9259-4A20-98D1-9A5F5780B66F}" type="presParOf" srcId="{E4B4F7C4-5024-45F0-9FD7-C5068A1AE6C4}" destId="{647B2244-AC3A-441A-A6FB-6136FA04F429}" srcOrd="8" destOrd="0" presId="urn:microsoft.com/office/officeart/2016/7/layout/HorizontalActionList"/>
    <dgm:cxn modelId="{F55613FD-292F-4CCF-A44A-E9FC24D70E0E}" type="presParOf" srcId="{647B2244-AC3A-441A-A6FB-6136FA04F429}" destId="{59606EB9-9F10-4D12-A33F-A242FDCC0D0F}" srcOrd="0" destOrd="0" presId="urn:microsoft.com/office/officeart/2016/7/layout/HorizontalActionList"/>
    <dgm:cxn modelId="{7B4FE576-C66F-4D92-B6AC-DA1D068316E4}" type="presParOf" srcId="{647B2244-AC3A-441A-A6FB-6136FA04F429}" destId="{C8429E68-36DD-4F6A-A2F4-7CCDADCEFAD1}" srcOrd="1" destOrd="0" presId="urn:microsoft.com/office/officeart/2016/7/layout/HorizontalActionList"/>
  </dgm:cxnLst>
  <dgm:bg>
    <a:noFill/>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BD7220-3F85-45D2-BED6-5BBFBC23EAE3}">
      <dsp:nvSpPr>
        <dsp:cNvPr id="0" name=""/>
        <dsp:cNvSpPr/>
      </dsp:nvSpPr>
      <dsp:spPr>
        <a:xfrm>
          <a:off x="1530" y="699773"/>
          <a:ext cx="1938002" cy="581400"/>
        </a:xfrm>
        <a:prstGeom prst="rect">
          <a:avLst/>
        </a:prstGeom>
        <a:solidFill>
          <a:schemeClr val="accent1">
            <a:lumMod val="5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3145" tIns="153145" rIns="153145" bIns="153145" numCol="1" spcCol="1270" rtlCol="0" anchor="ctr" anchorCtr="0">
          <a:noAutofit/>
        </a:bodyPr>
        <a:lstStyle/>
        <a:p>
          <a:pPr marL="0" lvl="0" indent="0" algn="ctr" defTabSz="711200" rtl="0">
            <a:lnSpc>
              <a:spcPct val="90000"/>
            </a:lnSpc>
            <a:spcBef>
              <a:spcPct val="0"/>
            </a:spcBef>
            <a:spcAft>
              <a:spcPct val="35000"/>
            </a:spcAft>
            <a:buNone/>
          </a:pPr>
          <a:r>
            <a:rPr lang="fr-FR" sz="1600" b="0" i="0" kern="1200" noProof="0" dirty="0">
              <a:latin typeface="Avenir Next LT Pro" panose="020B0504020202020204" pitchFamily="34" charset="77"/>
            </a:rPr>
            <a:t>PLANIFICATION</a:t>
          </a:r>
        </a:p>
      </dsp:txBody>
      <dsp:txXfrm>
        <a:off x="1530" y="699773"/>
        <a:ext cx="1938002" cy="581400"/>
      </dsp:txXfrm>
    </dsp:sp>
    <dsp:sp modelId="{22359DD7-1BFB-4900-BAE6-6084F2F57988}">
      <dsp:nvSpPr>
        <dsp:cNvPr id="0" name=""/>
        <dsp:cNvSpPr/>
      </dsp:nvSpPr>
      <dsp:spPr>
        <a:xfrm>
          <a:off x="1530" y="1436245"/>
          <a:ext cx="1938002" cy="3424378"/>
        </a:xfrm>
        <a:prstGeom prst="rect">
          <a:avLst/>
        </a:prstGeom>
        <a:solidFill>
          <a:schemeClr val="accent1">
            <a:lumMod val="60000"/>
            <a:lumOff val="40000"/>
            <a:alpha val="63879"/>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1432" tIns="191432" rIns="191432" bIns="191432" numCol="1" spcCol="1270" rtlCol="0" anchor="t" anchorCtr="0">
          <a:noAutofit/>
        </a:bodyPr>
        <a:lstStyle/>
        <a:p>
          <a:pPr marL="0" lvl="0" indent="0" algn="l" defTabSz="666750" rtl="0">
            <a:lnSpc>
              <a:spcPct val="100000"/>
            </a:lnSpc>
            <a:spcBef>
              <a:spcPct val="0"/>
            </a:spcBef>
            <a:spcAft>
              <a:spcPct val="35000"/>
            </a:spcAft>
            <a:buNone/>
          </a:pPr>
          <a:r>
            <a:rPr lang="fr-FR" sz="1500" b="0" i="0" kern="1200" noProof="0" dirty="0">
              <a:latin typeface="Avenir Next LT Pro" panose="020B0504020202020204" pitchFamily="34" charset="77"/>
            </a:rPr>
            <a:t>Mettre en synergie</a:t>
          </a:r>
          <a:r>
            <a:rPr lang="fr-FR" sz="1500" b="0" i="0" kern="1200" noProof="0" dirty="0">
              <a:latin typeface="Avenir Next LT Pro Light" panose="020B0304020202020204" pitchFamily="34" charset="77"/>
            </a:rPr>
            <a:t> </a:t>
          </a:r>
          <a:r>
            <a:rPr lang="fr-FR" sz="1500" b="1" i="0" kern="1200" noProof="0" dirty="0">
              <a:latin typeface="Avenir Next LT Pro" panose="020B0504020202020204" pitchFamily="34" charset="77"/>
            </a:rPr>
            <a:t>le commerce électronique évolutif</a:t>
          </a:r>
        </a:p>
      </dsp:txBody>
      <dsp:txXfrm>
        <a:off x="1530" y="1436245"/>
        <a:ext cx="1938002" cy="3424378"/>
      </dsp:txXfrm>
    </dsp:sp>
    <dsp:sp modelId="{C4F84DEA-2002-4D32-8E80-70EEE05E345A}">
      <dsp:nvSpPr>
        <dsp:cNvPr id="0" name=""/>
        <dsp:cNvSpPr/>
      </dsp:nvSpPr>
      <dsp:spPr>
        <a:xfrm>
          <a:off x="2047533" y="698716"/>
          <a:ext cx="1938002" cy="581400"/>
        </a:xfrm>
        <a:prstGeom prst="rect">
          <a:avLst/>
        </a:prstGeom>
        <a:solidFill>
          <a:schemeClr val="accent1">
            <a:lumMod val="75000"/>
            <a:alpha val="87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3145" tIns="153145" rIns="153145" bIns="153145" numCol="1" spcCol="1270" rtlCol="0" anchor="ctr" anchorCtr="0">
          <a:noAutofit/>
        </a:bodyPr>
        <a:lstStyle/>
        <a:p>
          <a:pPr marL="0" lvl="0" indent="0" algn="ctr" defTabSz="711200" rtl="0">
            <a:lnSpc>
              <a:spcPct val="90000"/>
            </a:lnSpc>
            <a:spcBef>
              <a:spcPct val="0"/>
            </a:spcBef>
            <a:spcAft>
              <a:spcPct val="35000"/>
            </a:spcAft>
            <a:buNone/>
          </a:pPr>
          <a:r>
            <a:rPr lang="fr-FR" sz="1600" b="0" i="0" kern="1200" noProof="0" dirty="0">
              <a:latin typeface="Avenir Next LT Pro" panose="020B0504020202020204" pitchFamily="34" charset="77"/>
            </a:rPr>
            <a:t>MARKETING</a:t>
          </a:r>
        </a:p>
      </dsp:txBody>
      <dsp:txXfrm>
        <a:off x="2047533" y="698716"/>
        <a:ext cx="1938002" cy="581400"/>
      </dsp:txXfrm>
    </dsp:sp>
    <dsp:sp modelId="{4FEB85EB-D046-4CDB-8A62-BBCE260C4490}">
      <dsp:nvSpPr>
        <dsp:cNvPr id="0" name=""/>
        <dsp:cNvSpPr/>
      </dsp:nvSpPr>
      <dsp:spPr>
        <a:xfrm>
          <a:off x="2036234" y="1432018"/>
          <a:ext cx="1938002" cy="3428605"/>
        </a:xfrm>
        <a:prstGeom prst="rect">
          <a:avLst/>
        </a:prstGeom>
        <a:solidFill>
          <a:schemeClr val="accent1">
            <a:lumMod val="40000"/>
            <a:lumOff val="60000"/>
            <a:alpha val="45201"/>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1432" tIns="191432" rIns="191432" bIns="191432" numCol="1" spcCol="1270" rtlCol="0" anchor="t" anchorCtr="0">
          <a:noAutofit/>
        </a:bodyPr>
        <a:lstStyle/>
        <a:p>
          <a:pPr marL="0" lvl="0" indent="0" algn="l" defTabSz="666750" rtl="0">
            <a:lnSpc>
              <a:spcPct val="100000"/>
            </a:lnSpc>
            <a:spcBef>
              <a:spcPct val="0"/>
            </a:spcBef>
            <a:spcAft>
              <a:spcPct val="35000"/>
            </a:spcAft>
            <a:buNone/>
          </a:pPr>
          <a:r>
            <a:rPr lang="fr-FR" sz="1500" b="0" i="0" kern="1200" noProof="0" dirty="0">
              <a:latin typeface="Avenir Next LT Pro" panose="020B0504020202020204" pitchFamily="34" charset="77"/>
            </a:rPr>
            <a:t>Diffuser </a:t>
          </a:r>
          <a:r>
            <a:rPr lang="fr-FR" sz="1500" b="1" i="0" kern="1200" noProof="0" dirty="0">
              <a:latin typeface="Avenir Next LT Pro" panose="020B0504020202020204" pitchFamily="34" charset="77"/>
            </a:rPr>
            <a:t>des métriques standardisées</a:t>
          </a:r>
        </a:p>
      </dsp:txBody>
      <dsp:txXfrm>
        <a:off x="2036234" y="1432018"/>
        <a:ext cx="1938002" cy="3428605"/>
      </dsp:txXfrm>
    </dsp:sp>
    <dsp:sp modelId="{49B7F8FA-D256-41EF-9327-52A3551D9A60}">
      <dsp:nvSpPr>
        <dsp:cNvPr id="0" name=""/>
        <dsp:cNvSpPr/>
      </dsp:nvSpPr>
      <dsp:spPr>
        <a:xfrm>
          <a:off x="4093536" y="698716"/>
          <a:ext cx="1938002" cy="581400"/>
        </a:xfrm>
        <a:prstGeom prst="rect">
          <a:avLst/>
        </a:prstGeom>
        <a:solidFill>
          <a:schemeClr val="accent1">
            <a:lumMod val="5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3145" tIns="153145" rIns="153145" bIns="153145" numCol="1" spcCol="1270" rtlCol="0" anchor="ctr" anchorCtr="0">
          <a:noAutofit/>
        </a:bodyPr>
        <a:lstStyle/>
        <a:p>
          <a:pPr marL="0" lvl="0" indent="0" algn="ctr" defTabSz="711200" rtl="0">
            <a:lnSpc>
              <a:spcPct val="90000"/>
            </a:lnSpc>
            <a:spcBef>
              <a:spcPct val="0"/>
            </a:spcBef>
            <a:spcAft>
              <a:spcPct val="35000"/>
            </a:spcAft>
            <a:buNone/>
          </a:pPr>
          <a:r>
            <a:rPr lang="fr-FR" sz="1600" b="0" i="0" kern="1200" noProof="0" dirty="0">
              <a:latin typeface="Avenir Next LT Pro" panose="020B0504020202020204" pitchFamily="34" charset="77"/>
            </a:rPr>
            <a:t>CONCEPTION</a:t>
          </a:r>
        </a:p>
      </dsp:txBody>
      <dsp:txXfrm>
        <a:off x="4093536" y="698716"/>
        <a:ext cx="1938002" cy="581400"/>
      </dsp:txXfrm>
    </dsp:sp>
    <dsp:sp modelId="{6B5FE59C-B471-448A-AA7A-B526DCC4D4CA}">
      <dsp:nvSpPr>
        <dsp:cNvPr id="0" name=""/>
        <dsp:cNvSpPr/>
      </dsp:nvSpPr>
      <dsp:spPr>
        <a:xfrm>
          <a:off x="4076869" y="1432018"/>
          <a:ext cx="1938002" cy="3428605"/>
        </a:xfrm>
        <a:prstGeom prst="rect">
          <a:avLst/>
        </a:prstGeom>
        <a:solidFill>
          <a:schemeClr val="accent1">
            <a:lumMod val="20000"/>
            <a:lumOff val="80000"/>
            <a:alpha val="44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1432" tIns="191432" rIns="191432" bIns="191432" numCol="1" spcCol="1270" rtlCol="0" anchor="t" anchorCtr="0">
          <a:noAutofit/>
        </a:bodyPr>
        <a:lstStyle/>
        <a:p>
          <a:pPr marL="0" lvl="0" indent="0" algn="l" defTabSz="666750" rtl="0">
            <a:lnSpc>
              <a:spcPct val="100000"/>
            </a:lnSpc>
            <a:spcBef>
              <a:spcPct val="0"/>
            </a:spcBef>
            <a:spcAft>
              <a:spcPct val="35000"/>
            </a:spcAft>
            <a:buNone/>
          </a:pPr>
          <a:r>
            <a:rPr lang="fr-FR" sz="1500" b="0" i="0" kern="1200" noProof="0" dirty="0">
              <a:latin typeface="Avenir Next LT Pro" panose="020B0504020202020204" pitchFamily="34" charset="77"/>
            </a:rPr>
            <a:t>Coordonner </a:t>
          </a:r>
          <a:r>
            <a:rPr lang="fr-FR" sz="1500" b="1" i="0" kern="1200" noProof="0" dirty="0">
              <a:latin typeface="Avenir Next LT Pro" panose="020B0504020202020204" pitchFamily="34" charset="77"/>
            </a:rPr>
            <a:t>les applications de commerce électronique</a:t>
          </a:r>
        </a:p>
      </dsp:txBody>
      <dsp:txXfrm>
        <a:off x="4076869" y="1432018"/>
        <a:ext cx="1938002" cy="3428605"/>
      </dsp:txXfrm>
    </dsp:sp>
    <dsp:sp modelId="{4132ECB1-6BEF-4935-AFA3-B2EAA48FDE7E}">
      <dsp:nvSpPr>
        <dsp:cNvPr id="0" name=""/>
        <dsp:cNvSpPr/>
      </dsp:nvSpPr>
      <dsp:spPr>
        <a:xfrm>
          <a:off x="6139538" y="698716"/>
          <a:ext cx="1938002" cy="581400"/>
        </a:xfrm>
        <a:prstGeom prst="rect">
          <a:avLst/>
        </a:prstGeom>
        <a:solidFill>
          <a:schemeClr val="accent1">
            <a:lumMod val="75000"/>
            <a:alpha val="87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3145" tIns="153145" rIns="153145" bIns="153145" numCol="1" spcCol="1270" rtlCol="0" anchor="ctr" anchorCtr="0">
          <a:noAutofit/>
        </a:bodyPr>
        <a:lstStyle/>
        <a:p>
          <a:pPr marL="0" lvl="0" indent="0" algn="ctr" defTabSz="711200" rtl="0">
            <a:lnSpc>
              <a:spcPct val="90000"/>
            </a:lnSpc>
            <a:spcBef>
              <a:spcPct val="0"/>
            </a:spcBef>
            <a:spcAft>
              <a:spcPct val="35000"/>
            </a:spcAft>
            <a:buNone/>
          </a:pPr>
          <a:r>
            <a:rPr lang="fr-FR" sz="1600" b="0" i="0" kern="1200" noProof="0" dirty="0">
              <a:latin typeface="Avenir Next LT Pro" panose="020B0504020202020204" pitchFamily="34" charset="77"/>
            </a:rPr>
            <a:t>STRATÉGIE</a:t>
          </a:r>
        </a:p>
      </dsp:txBody>
      <dsp:txXfrm>
        <a:off x="6139538" y="698716"/>
        <a:ext cx="1938002" cy="581400"/>
      </dsp:txXfrm>
    </dsp:sp>
    <dsp:sp modelId="{C42A8BDE-B838-475D-AFDE-17B60D744AB6}">
      <dsp:nvSpPr>
        <dsp:cNvPr id="0" name=""/>
        <dsp:cNvSpPr/>
      </dsp:nvSpPr>
      <dsp:spPr>
        <a:xfrm>
          <a:off x="6139538" y="1432018"/>
          <a:ext cx="1938002" cy="3428605"/>
        </a:xfrm>
        <a:prstGeom prst="rect">
          <a:avLst/>
        </a:prstGeom>
        <a:solidFill>
          <a:schemeClr val="accent1">
            <a:lumMod val="40000"/>
            <a:lumOff val="60000"/>
            <a:alpha val="45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1432" tIns="191432" rIns="191432" bIns="191432" numCol="1" spcCol="1270" rtlCol="0" anchor="t" anchorCtr="0">
          <a:noAutofit/>
        </a:bodyPr>
        <a:lstStyle/>
        <a:p>
          <a:pPr marL="0" lvl="0" indent="0" algn="l" defTabSz="666750" rtl="0">
            <a:lnSpc>
              <a:spcPct val="100000"/>
            </a:lnSpc>
            <a:spcBef>
              <a:spcPct val="0"/>
            </a:spcBef>
            <a:spcAft>
              <a:spcPct val="35000"/>
            </a:spcAft>
            <a:buNone/>
          </a:pPr>
          <a:r>
            <a:rPr lang="fr-FR" sz="1500" b="0" i="0" kern="1200" noProof="0" dirty="0">
              <a:latin typeface="Avenir Next LT Pro" panose="020B0504020202020204" pitchFamily="34" charset="77"/>
            </a:rPr>
            <a:t>Favoriser des</a:t>
          </a:r>
          <a:r>
            <a:rPr lang="fr-FR" sz="1500" b="1" i="0" kern="1200" noProof="0" dirty="0">
              <a:latin typeface="Avenir Next LT Pro" panose="020B0504020202020204" pitchFamily="34" charset="77"/>
            </a:rPr>
            <a:t> méthodologies </a:t>
          </a:r>
          <a:r>
            <a:rPr lang="fr-FR" sz="1500" b="0" i="0" kern="1200" noProof="0" dirty="0">
              <a:latin typeface="Avenir Next LT Pro" panose="020B0504020202020204" pitchFamily="34" charset="77"/>
            </a:rPr>
            <a:t>globalement </a:t>
          </a:r>
          <a:r>
            <a:rPr lang="fr-FR" sz="1500" b="1" i="0" kern="1200" noProof="0" dirty="0">
              <a:latin typeface="Avenir Next LT Pro" panose="020B0504020202020204" pitchFamily="34" charset="77"/>
            </a:rPr>
            <a:t>supérieures</a:t>
          </a:r>
        </a:p>
      </dsp:txBody>
      <dsp:txXfrm>
        <a:off x="6139538" y="1432018"/>
        <a:ext cx="1938002" cy="3428605"/>
      </dsp:txXfrm>
    </dsp:sp>
    <dsp:sp modelId="{59606EB9-9F10-4D12-A33F-A242FDCC0D0F}">
      <dsp:nvSpPr>
        <dsp:cNvPr id="0" name=""/>
        <dsp:cNvSpPr/>
      </dsp:nvSpPr>
      <dsp:spPr>
        <a:xfrm>
          <a:off x="8185541" y="698716"/>
          <a:ext cx="1938002" cy="581400"/>
        </a:xfrm>
        <a:prstGeom prst="rect">
          <a:avLst/>
        </a:prstGeom>
        <a:solidFill>
          <a:schemeClr val="accent1">
            <a:lumMod val="5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3145" tIns="153145" rIns="153145" bIns="153145" numCol="1" spcCol="1270" rtlCol="0" anchor="ctr" anchorCtr="0">
          <a:noAutofit/>
        </a:bodyPr>
        <a:lstStyle/>
        <a:p>
          <a:pPr marL="0" lvl="0" indent="0" algn="ctr" defTabSz="711200" rtl="0">
            <a:lnSpc>
              <a:spcPct val="90000"/>
            </a:lnSpc>
            <a:spcBef>
              <a:spcPct val="0"/>
            </a:spcBef>
            <a:spcAft>
              <a:spcPct val="35000"/>
            </a:spcAft>
            <a:buNone/>
          </a:pPr>
          <a:r>
            <a:rPr lang="fr-FR" sz="1600" b="0" i="0" kern="1200" noProof="0" dirty="0">
              <a:latin typeface="Avenir Next LT Pro" panose="020B0504020202020204" pitchFamily="34" charset="77"/>
            </a:rPr>
            <a:t>LANCEMENT</a:t>
          </a:r>
        </a:p>
      </dsp:txBody>
      <dsp:txXfrm>
        <a:off x="8185541" y="698716"/>
        <a:ext cx="1938002" cy="581400"/>
      </dsp:txXfrm>
    </dsp:sp>
    <dsp:sp modelId="{C8429E68-36DD-4F6A-A2F4-7CCDADCEFAD1}">
      <dsp:nvSpPr>
        <dsp:cNvPr id="0" name=""/>
        <dsp:cNvSpPr/>
      </dsp:nvSpPr>
      <dsp:spPr>
        <a:xfrm>
          <a:off x="8185541" y="1432018"/>
          <a:ext cx="1938002" cy="3428605"/>
        </a:xfrm>
        <a:prstGeom prst="rect">
          <a:avLst/>
        </a:prstGeom>
        <a:solidFill>
          <a:schemeClr val="accent1">
            <a:lumMod val="60000"/>
            <a:lumOff val="40000"/>
            <a:alpha val="68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2880" tIns="182880" rIns="182880" bIns="182880" numCol="1" spcCol="1270" rtlCol="0" anchor="t" anchorCtr="0">
          <a:noAutofit/>
        </a:bodyPr>
        <a:lstStyle/>
        <a:p>
          <a:pPr marL="0" lvl="0" indent="0" algn="l" defTabSz="666750" rtl="0">
            <a:lnSpc>
              <a:spcPct val="100000"/>
            </a:lnSpc>
            <a:spcBef>
              <a:spcPct val="0"/>
            </a:spcBef>
            <a:spcAft>
              <a:spcPct val="35000"/>
            </a:spcAft>
            <a:buNone/>
          </a:pPr>
          <a:r>
            <a:rPr lang="fr-FR" sz="1500" b="0" i="0" kern="1200" noProof="0" dirty="0">
              <a:latin typeface="Avenir Next LT Pro" panose="020B0504020202020204" pitchFamily="34" charset="77"/>
            </a:rPr>
            <a:t>Déployer </a:t>
          </a:r>
          <a:r>
            <a:rPr lang="fr-FR" sz="1500" b="1" i="0" kern="1200" noProof="0" dirty="0">
              <a:latin typeface="Avenir Next LT Pro" panose="020B0504020202020204" pitchFamily="34" charset="77"/>
            </a:rPr>
            <a:t>des réseaux stratégiques avec des</a:t>
          </a:r>
          <a:r>
            <a:rPr lang="fr-FR" sz="1500" b="0" i="0" kern="1200" noProof="0" dirty="0">
              <a:latin typeface="Avenir Next LT Pro" panose="020B0504020202020204" pitchFamily="34" charset="77"/>
            </a:rPr>
            <a:t> besoins en commerce électronique</a:t>
          </a:r>
          <a:r>
            <a:rPr lang="fr-FR" sz="1500" b="1" i="0" kern="1200" noProof="0" dirty="0">
              <a:latin typeface="Avenir Next LT Pro" panose="020B0504020202020204" pitchFamily="34" charset="77"/>
            </a:rPr>
            <a:t> attrayants</a:t>
          </a:r>
        </a:p>
      </dsp:txBody>
      <dsp:txXfrm>
        <a:off x="8185541" y="1432018"/>
        <a:ext cx="1938002" cy="3428605"/>
      </dsp:txXfrm>
    </dsp:sp>
  </dsp:spTree>
</dsp:drawing>
</file>

<file path=ppt/diagrams/layout1.xml><?xml version="1.0" encoding="utf-8"?>
<dgm:layoutDef xmlns:dgm="http://schemas.openxmlformats.org/drawingml/2006/diagram" xmlns:a="http://schemas.openxmlformats.org/drawingml/2006/main" uniqueId="urn:microsoft.com/office/officeart/2016/7/layout/HorizontalActionList">
  <dgm:title val="Liste d’actions horizontale"/>
  <dgm:desc val="Utilisé pour afficher des listes d’informations non séquentielles ou groupées. Utilisation qui fonctionne avec de grandes quantités de texte. Tout le texte présente le même niveau de mise en valeur et la direction n’est pas implicite."/>
  <dgm:catLst>
    <dgm:cat type="list" pri="5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fact="0.6"/>
      <dgm:constr type="h" for="des" forName="composite" op="equ"/>
      <dgm:constr type="w" for="ch" forName="composite" refType="w"/>
      <dgm:constr type="w" for="des" forName="parTx"/>
      <dgm:constr type="h" for="des" forName="parTx" op="equ"/>
      <dgm:constr type="w" for="des" forName="desTx"/>
      <dgm:constr type="primFontSz" for="des" forName="parTx" val="54"/>
      <dgm:constr type="primFontSz" for="des" forName="desTx" refType="primFontSz" refFor="des" refForName="parTx" op="lte" fact="0.75"/>
      <dgm:constr type="h" for="des" forName="desTx" op="equ"/>
      <dgm:constr type="w" for="ch" forName="space" op="equ" val="3"/>
    </dgm:constrLst>
    <dgm:ruleLst>
      <dgm:rule type="w" for="ch" forName="composite" val="0" fact="NaN" max="NaN"/>
    </dgm:ruleLst>
    <dgm:forEach name="Name6"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varLst>
          <dgm:alg type="tx"/>
          <dgm:shape xmlns:r="http://schemas.openxmlformats.org/officeDocument/2006/relationships" type="rect" r:blip="">
            <dgm:adjLst/>
          </dgm:shape>
          <dgm:presOf axis="self" ptType="node"/>
          <dgm:constrLst>
            <dgm:constr type="h" refType="w" op="lte" fact="0.3"/>
            <dgm:constr type="h"/>
            <dgm:constr type="tMarg" refType="w" fact="0.224"/>
            <dgm:constr type="bMarg" refType="w" fact="0.224"/>
            <dgm:constr type="lMarg" refType="w" fact="0.224"/>
            <dgm:constr type="rMarg" refType="w" fact="0.224"/>
          </dgm:constrLst>
          <dgm:ruleLst>
            <dgm:rule type="h" val="INF" fact="NaN" max="NaN"/>
            <dgm:rule type="primFontSz" val="14" fact="NaN" max="NaN"/>
          </dgm:ruleLst>
        </dgm:layoutNode>
        <dgm:layoutNode name="desTx" styleLbl="alignAccFollowNode1">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primFontSz" val="28"/>
            <dgm:constr type="tMarg" refType="w" fact="0.28"/>
            <dgm:constr type="bMarg" refType="w" fact="0.28"/>
            <dgm:constr type="lMarg" refType="w" fact="0.28"/>
            <dgm:constr type="rMarg" refType="w" fact="0.28"/>
          </dgm:constrLst>
          <dgm:ruleLst>
            <dgm:rule type="h" val="INF" fact="NaN" max="NaN"/>
            <dgm:rule type="primFontSz" val="11"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6F14A1CB-5452-AC70-7D60-1A44C62C56C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fr-FR"/>
          </a:p>
        </p:txBody>
      </p:sp>
      <p:sp>
        <p:nvSpPr>
          <p:cNvPr id="3" name="Espace réservé de la date 2">
            <a:extLst>
              <a:ext uri="{FF2B5EF4-FFF2-40B4-BE49-F238E27FC236}">
                <a16:creationId xmlns:a16="http://schemas.microsoft.com/office/drawing/2014/main" id="{CD16B759-0F79-F999-E975-D9DBEDB8A51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90B9D066-78D5-4965-80A7-A3284C0EAA5F}" type="datetime1">
              <a:rPr lang="fr-FR" smtClean="0"/>
              <a:t>29/12/2022</a:t>
            </a:fld>
            <a:endParaRPr lang="fr-FR"/>
          </a:p>
        </p:txBody>
      </p:sp>
      <p:sp>
        <p:nvSpPr>
          <p:cNvPr id="4" name="Espace réservé du pied de page 3">
            <a:extLst>
              <a:ext uri="{FF2B5EF4-FFF2-40B4-BE49-F238E27FC236}">
                <a16:creationId xmlns:a16="http://schemas.microsoft.com/office/drawing/2014/main" id="{989A7C7E-774B-6207-364F-BAC51DF08FD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fr-FR"/>
          </a:p>
        </p:txBody>
      </p:sp>
      <p:sp>
        <p:nvSpPr>
          <p:cNvPr id="5" name="Espace réservé du numéro de diapositive 4">
            <a:extLst>
              <a:ext uri="{FF2B5EF4-FFF2-40B4-BE49-F238E27FC236}">
                <a16:creationId xmlns:a16="http://schemas.microsoft.com/office/drawing/2014/main" id="{899ACE22-8537-7305-26E3-E0E0AF83D50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07B964BE-1CD1-1943-8CAA-B6D417321F15}" type="slidenum">
              <a:rPr lang="fr-FR" smtClean="0"/>
              <a:t>‹N°›</a:t>
            </a:fld>
            <a:endParaRPr lang="fr-FR"/>
          </a:p>
        </p:txBody>
      </p:sp>
    </p:spTree>
    <p:extLst>
      <p:ext uri="{BB962C8B-B14F-4D97-AF65-F5344CB8AC3E}">
        <p14:creationId xmlns:p14="http://schemas.microsoft.com/office/powerpoint/2010/main" val="425450037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fr-FR" noProof="0"/>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5BCE3FF-EED0-4EA4-8C99-1BE2F4F09D26}" type="datetime1">
              <a:rPr lang="fr-FR" noProof="0" smtClean="0"/>
              <a:pPr/>
              <a:t>29/12/2022</a:t>
            </a:fld>
            <a:endParaRPr lang="fr-FR" noProof="0"/>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fr-FR" noProof="0"/>
          </a:p>
        </p:txBody>
      </p:sp>
      <p:sp>
        <p:nvSpPr>
          <p:cNvPr id="5" name="Espace réservé des commentair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fr-FR" noProof="0"/>
              <a:t>Cliquez pour modifier le style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fr-FR" noProof="0"/>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8D7D3E5B-4BED-B24C-9674-6B6454D04561}" type="slidenum">
              <a:rPr lang="fr-FR" noProof="0" smtClean="0"/>
              <a:t>‹N°›</a:t>
            </a:fld>
            <a:endParaRPr lang="fr-FR" noProof="0"/>
          </a:p>
        </p:txBody>
      </p:sp>
    </p:spTree>
    <p:extLst>
      <p:ext uri="{BB962C8B-B14F-4D97-AF65-F5344CB8AC3E}">
        <p14:creationId xmlns:p14="http://schemas.microsoft.com/office/powerpoint/2010/main" val="676233789"/>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rtl="0"/>
            <a:fld id="{8D7D3E5B-4BED-B24C-9674-6B6454D04561}" type="slidenum">
              <a:rPr lang="fr-FR" smtClean="0"/>
              <a:t>1</a:t>
            </a:fld>
            <a:endParaRPr lang="fr-FR"/>
          </a:p>
        </p:txBody>
      </p:sp>
    </p:spTree>
    <p:extLst>
      <p:ext uri="{BB962C8B-B14F-4D97-AF65-F5344CB8AC3E}">
        <p14:creationId xmlns:p14="http://schemas.microsoft.com/office/powerpoint/2010/main" val="40055649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rtl="0"/>
            <a:fld id="{8D7D3E5B-4BED-B24C-9674-6B6454D04561}" type="slidenum">
              <a:rPr lang="fr-FR" smtClean="0"/>
              <a:t>10</a:t>
            </a:fld>
            <a:endParaRPr lang="fr-FR"/>
          </a:p>
        </p:txBody>
      </p:sp>
    </p:spTree>
    <p:extLst>
      <p:ext uri="{BB962C8B-B14F-4D97-AF65-F5344CB8AC3E}">
        <p14:creationId xmlns:p14="http://schemas.microsoft.com/office/powerpoint/2010/main" val="36878916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pPr rtl="0"/>
            <a:fld id="{8D7D3E5B-4BED-B24C-9674-6B6454D04561}" type="slidenum">
              <a:rPr lang="fr-FR" smtClean="0"/>
              <a:t>11</a:t>
            </a:fld>
            <a:endParaRPr lang="fr-FR"/>
          </a:p>
        </p:txBody>
      </p:sp>
    </p:spTree>
    <p:extLst>
      <p:ext uri="{BB962C8B-B14F-4D97-AF65-F5344CB8AC3E}">
        <p14:creationId xmlns:p14="http://schemas.microsoft.com/office/powerpoint/2010/main" val="28044395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rtl="0"/>
            <a:fld id="{8D7D3E5B-4BED-B24C-9674-6B6454D04561}" type="slidenum">
              <a:rPr lang="fr-FR" smtClean="0"/>
              <a:t>12</a:t>
            </a:fld>
            <a:endParaRPr lang="fr-FR"/>
          </a:p>
        </p:txBody>
      </p:sp>
    </p:spTree>
    <p:extLst>
      <p:ext uri="{BB962C8B-B14F-4D97-AF65-F5344CB8AC3E}">
        <p14:creationId xmlns:p14="http://schemas.microsoft.com/office/powerpoint/2010/main" val="30345918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5"/>
          </p:nvPr>
        </p:nvSpPr>
        <p:spPr/>
        <p:txBody>
          <a:bodyPr rtlCol="0"/>
          <a:lstStyle/>
          <a:p>
            <a:pPr rtl="0"/>
            <a:fld id="{8D7D3E5B-4BED-B24C-9674-6B6454D04561}" type="slidenum">
              <a:rPr lang="fr-FR" smtClean="0"/>
              <a:t>13</a:t>
            </a:fld>
            <a:endParaRPr lang="fr-FR"/>
          </a:p>
        </p:txBody>
      </p:sp>
    </p:spTree>
    <p:extLst>
      <p:ext uri="{BB962C8B-B14F-4D97-AF65-F5344CB8AC3E}">
        <p14:creationId xmlns:p14="http://schemas.microsoft.com/office/powerpoint/2010/main" val="4847820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5"/>
          </p:nvPr>
        </p:nvSpPr>
        <p:spPr/>
        <p:txBody>
          <a:bodyPr rtlCol="0"/>
          <a:lstStyle/>
          <a:p>
            <a:pPr rtl="0"/>
            <a:fld id="{8D7D3E5B-4BED-B24C-9674-6B6454D04561}" type="slidenum">
              <a:rPr lang="fr-FR" smtClean="0"/>
              <a:t>14</a:t>
            </a:fld>
            <a:endParaRPr lang="fr-FR"/>
          </a:p>
        </p:txBody>
      </p:sp>
    </p:spTree>
    <p:extLst>
      <p:ext uri="{BB962C8B-B14F-4D97-AF65-F5344CB8AC3E}">
        <p14:creationId xmlns:p14="http://schemas.microsoft.com/office/powerpoint/2010/main" val="32573586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5"/>
          </p:nvPr>
        </p:nvSpPr>
        <p:spPr/>
        <p:txBody>
          <a:bodyPr rtlCol="0"/>
          <a:lstStyle/>
          <a:p>
            <a:pPr rtl="0"/>
            <a:fld id="{8D7D3E5B-4BED-B24C-9674-6B6454D04561}" type="slidenum">
              <a:rPr lang="fr-FR" smtClean="0"/>
              <a:t>15</a:t>
            </a:fld>
            <a:endParaRPr lang="fr-FR"/>
          </a:p>
        </p:txBody>
      </p:sp>
    </p:spTree>
    <p:extLst>
      <p:ext uri="{BB962C8B-B14F-4D97-AF65-F5344CB8AC3E}">
        <p14:creationId xmlns:p14="http://schemas.microsoft.com/office/powerpoint/2010/main" val="2318280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5"/>
          </p:nvPr>
        </p:nvSpPr>
        <p:spPr/>
        <p:txBody>
          <a:bodyPr rtlCol="0"/>
          <a:lstStyle/>
          <a:p>
            <a:pPr rtl="0"/>
            <a:fld id="{8D7D3E5B-4BED-B24C-9674-6B6454D04561}" type="slidenum">
              <a:rPr lang="fr-FR" smtClean="0"/>
              <a:t>2</a:t>
            </a:fld>
            <a:endParaRPr lang="fr-FR"/>
          </a:p>
        </p:txBody>
      </p:sp>
    </p:spTree>
    <p:extLst>
      <p:ext uri="{BB962C8B-B14F-4D97-AF65-F5344CB8AC3E}">
        <p14:creationId xmlns:p14="http://schemas.microsoft.com/office/powerpoint/2010/main" val="38806122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rtl="0"/>
            <a:fld id="{8D7D3E5B-4BED-B24C-9674-6B6454D04561}" type="slidenum">
              <a:rPr lang="fr-FR" smtClean="0"/>
              <a:t>3</a:t>
            </a:fld>
            <a:endParaRPr lang="fr-FR"/>
          </a:p>
        </p:txBody>
      </p:sp>
    </p:spTree>
    <p:extLst>
      <p:ext uri="{BB962C8B-B14F-4D97-AF65-F5344CB8AC3E}">
        <p14:creationId xmlns:p14="http://schemas.microsoft.com/office/powerpoint/2010/main" val="16208306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rtl="0"/>
            <a:fld id="{8D7D3E5B-4BED-B24C-9674-6B6454D04561}" type="slidenum">
              <a:rPr lang="fr-FR" smtClean="0"/>
              <a:t>4</a:t>
            </a:fld>
            <a:endParaRPr lang="fr-FR"/>
          </a:p>
        </p:txBody>
      </p:sp>
    </p:spTree>
    <p:extLst>
      <p:ext uri="{BB962C8B-B14F-4D97-AF65-F5344CB8AC3E}">
        <p14:creationId xmlns:p14="http://schemas.microsoft.com/office/powerpoint/2010/main" val="13763600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rtl="0"/>
            <a:fld id="{8D7D3E5B-4BED-B24C-9674-6B6454D04561}" type="slidenum">
              <a:rPr lang="fr-FR" smtClean="0"/>
              <a:t>5</a:t>
            </a:fld>
            <a:endParaRPr lang="fr-FR"/>
          </a:p>
        </p:txBody>
      </p:sp>
    </p:spTree>
    <p:extLst>
      <p:ext uri="{BB962C8B-B14F-4D97-AF65-F5344CB8AC3E}">
        <p14:creationId xmlns:p14="http://schemas.microsoft.com/office/powerpoint/2010/main" val="40095094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rtl="0"/>
            <a:fld id="{8D7D3E5B-4BED-B24C-9674-6B6454D04561}" type="slidenum">
              <a:rPr lang="fr-FR" smtClean="0"/>
              <a:t>6</a:t>
            </a:fld>
            <a:endParaRPr lang="fr-FR"/>
          </a:p>
        </p:txBody>
      </p:sp>
    </p:spTree>
    <p:extLst>
      <p:ext uri="{BB962C8B-B14F-4D97-AF65-F5344CB8AC3E}">
        <p14:creationId xmlns:p14="http://schemas.microsoft.com/office/powerpoint/2010/main" val="22450943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rtl="0"/>
            <a:fld id="{8D7D3E5B-4BED-B24C-9674-6B6454D04561}" type="slidenum">
              <a:rPr lang="fr-FR" smtClean="0"/>
              <a:t>7</a:t>
            </a:fld>
            <a:endParaRPr lang="fr-FR"/>
          </a:p>
        </p:txBody>
      </p:sp>
    </p:spTree>
    <p:extLst>
      <p:ext uri="{BB962C8B-B14F-4D97-AF65-F5344CB8AC3E}">
        <p14:creationId xmlns:p14="http://schemas.microsoft.com/office/powerpoint/2010/main" val="1789025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rtl="0"/>
            <a:fld id="{8D7D3E5B-4BED-B24C-9674-6B6454D04561}" type="slidenum">
              <a:rPr lang="fr-FR" smtClean="0"/>
              <a:t>8</a:t>
            </a:fld>
            <a:endParaRPr lang="fr-FR"/>
          </a:p>
        </p:txBody>
      </p:sp>
    </p:spTree>
    <p:extLst>
      <p:ext uri="{BB962C8B-B14F-4D97-AF65-F5344CB8AC3E}">
        <p14:creationId xmlns:p14="http://schemas.microsoft.com/office/powerpoint/2010/main" val="19042054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5"/>
          </p:nvPr>
        </p:nvSpPr>
        <p:spPr/>
        <p:txBody>
          <a:bodyPr rtlCol="0"/>
          <a:lstStyle/>
          <a:p>
            <a:pPr rtl="0"/>
            <a:fld id="{8D7D3E5B-4BED-B24C-9674-6B6454D04561}" type="slidenum">
              <a:rPr lang="fr-FR" smtClean="0"/>
              <a:t>9</a:t>
            </a:fld>
            <a:endParaRPr lang="fr-FR"/>
          </a:p>
        </p:txBody>
      </p:sp>
    </p:spTree>
    <p:extLst>
      <p:ext uri="{BB962C8B-B14F-4D97-AF65-F5344CB8AC3E}">
        <p14:creationId xmlns:p14="http://schemas.microsoft.com/office/powerpoint/2010/main" val="4272828338"/>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Diapositive de titre">
    <p:spTree>
      <p:nvGrpSpPr>
        <p:cNvPr id="1" name=""/>
        <p:cNvGrpSpPr/>
        <p:nvPr/>
      </p:nvGrpSpPr>
      <p:grpSpPr>
        <a:xfrm>
          <a:off x="0" y="0"/>
          <a:ext cx="0" cy="0"/>
          <a:chOff x="0" y="0"/>
          <a:chExt cx="0" cy="0"/>
        </a:xfrm>
      </p:grpSpPr>
      <p:sp>
        <p:nvSpPr>
          <p:cNvPr id="16" name="Forme libre 15">
            <a:extLst>
              <a:ext uri="{FF2B5EF4-FFF2-40B4-BE49-F238E27FC236}">
                <a16:creationId xmlns:a16="http://schemas.microsoft.com/office/drawing/2014/main" id="{1EBC0340-3AAE-A39F-0BAF-0E7430611152}"/>
              </a:ext>
            </a:extLst>
          </p:cNvPr>
          <p:cNvSpPr/>
          <p:nvPr userDrawn="1"/>
        </p:nvSpPr>
        <p:spPr>
          <a:xfrm>
            <a:off x="3127386" y="1976768"/>
            <a:ext cx="6929120" cy="4877511"/>
          </a:xfrm>
          <a:custGeom>
            <a:avLst/>
            <a:gdLst>
              <a:gd name="connsiteX0" fmla="*/ 3464560 w 6929120"/>
              <a:gd name="connsiteY0" fmla="*/ 0 h 4877511"/>
              <a:gd name="connsiteX1" fmla="*/ 6929120 w 6929120"/>
              <a:gd name="connsiteY1" fmla="*/ 3464560 h 4877511"/>
              <a:gd name="connsiteX2" fmla="*/ 6656858 w 6929120"/>
              <a:gd name="connsiteY2" fmla="*/ 4813124 h 4877511"/>
              <a:gd name="connsiteX3" fmla="*/ 6625841 w 6929120"/>
              <a:gd name="connsiteY3" fmla="*/ 4877511 h 4877511"/>
              <a:gd name="connsiteX4" fmla="*/ 303280 w 6929120"/>
              <a:gd name="connsiteY4" fmla="*/ 4877511 h 4877511"/>
              <a:gd name="connsiteX5" fmla="*/ 272263 w 6929120"/>
              <a:gd name="connsiteY5" fmla="*/ 4813124 h 4877511"/>
              <a:gd name="connsiteX6" fmla="*/ 0 w 6929120"/>
              <a:gd name="connsiteY6" fmla="*/ 3464560 h 4877511"/>
              <a:gd name="connsiteX7" fmla="*/ 3464560 w 6929120"/>
              <a:gd name="connsiteY7" fmla="*/ 0 h 4877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29120" h="4877511">
                <a:moveTo>
                  <a:pt x="3464560" y="0"/>
                </a:moveTo>
                <a:cubicBezTo>
                  <a:pt x="5377984" y="0"/>
                  <a:pt x="6929120" y="1551136"/>
                  <a:pt x="6929120" y="3464560"/>
                </a:cubicBezTo>
                <a:cubicBezTo>
                  <a:pt x="6929120" y="3942916"/>
                  <a:pt x="6832174" y="4398629"/>
                  <a:pt x="6656858" y="4813124"/>
                </a:cubicBezTo>
                <a:lnTo>
                  <a:pt x="6625841" y="4877511"/>
                </a:lnTo>
                <a:lnTo>
                  <a:pt x="303280" y="4877511"/>
                </a:lnTo>
                <a:lnTo>
                  <a:pt x="272263" y="4813124"/>
                </a:lnTo>
                <a:cubicBezTo>
                  <a:pt x="96946" y="4398629"/>
                  <a:pt x="0" y="3942916"/>
                  <a:pt x="0" y="3464560"/>
                </a:cubicBezTo>
                <a:cubicBezTo>
                  <a:pt x="0" y="1551136"/>
                  <a:pt x="1551136" y="0"/>
                  <a:pt x="346456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fr-FR" noProof="0">
              <a:solidFill>
                <a:schemeClr val="accent1"/>
              </a:solidFill>
            </a:endParaRPr>
          </a:p>
        </p:txBody>
      </p:sp>
      <p:pic>
        <p:nvPicPr>
          <p:cNvPr id="10" name="Image 9" descr="Espace entre deux bâtiments sur un ciel bleu">
            <a:extLst>
              <a:ext uri="{FF2B5EF4-FFF2-40B4-BE49-F238E27FC236}">
                <a16:creationId xmlns:a16="http://schemas.microsoft.com/office/drawing/2014/main" id="{C40F96A3-9DAF-4D22-64AD-CEC023D28D98}"/>
              </a:ext>
            </a:extLst>
          </p:cNvPr>
          <p:cNvPicPr>
            <a:picLocks noChangeAspect="1"/>
          </p:cNvPicPr>
          <p:nvPr userDrawn="1"/>
        </p:nvPicPr>
        <p:blipFill rotWithShape="1">
          <a:blip r:embed="rId2" cstate="print">
            <a:extLst>
              <a:ext uri="{BEBA8EAE-BF5A-486C-A8C5-ECC9F3942E4B}">
                <a14:imgProps xmlns:a14="http://schemas.microsoft.com/office/drawing/2010/main">
                  <a14:imgLayer r:embed="rId3">
                    <a14:imgEffect>
                      <a14:colorTemperature colorTemp="10546"/>
                    </a14:imgEffect>
                    <a14:imgEffect>
                      <a14:saturation sat="0"/>
                    </a14:imgEffect>
                    <a14:imgEffect>
                      <a14:brightnessContrast bright="-34000" contrast="60000"/>
                    </a14:imgEffect>
                  </a14:imgLayer>
                </a14:imgProps>
              </a:ext>
              <a:ext uri="{28A0092B-C50C-407E-A947-70E740481C1C}">
                <a14:useLocalDpi xmlns:a14="http://schemas.microsoft.com/office/drawing/2010/main"/>
              </a:ext>
            </a:extLst>
          </a:blip>
          <a:srcRect t="2550" b="8386"/>
          <a:stretch/>
        </p:blipFill>
        <p:spPr>
          <a:xfrm>
            <a:off x="760411" y="0"/>
            <a:ext cx="11431589" cy="6858000"/>
          </a:xfrm>
          <a:prstGeom prst="rect">
            <a:avLst/>
          </a:prstGeom>
        </p:spPr>
      </p:pic>
      <p:sp>
        <p:nvSpPr>
          <p:cNvPr id="3" name="Sous-titre 2">
            <a:extLst>
              <a:ext uri="{FF2B5EF4-FFF2-40B4-BE49-F238E27FC236}">
                <a16:creationId xmlns:a16="http://schemas.microsoft.com/office/drawing/2014/main" id="{DCFB69D3-5632-4285-A209-9DCA67DA668C}"/>
              </a:ext>
            </a:extLst>
          </p:cNvPr>
          <p:cNvSpPr>
            <a:spLocks noGrp="1"/>
          </p:cNvSpPr>
          <p:nvPr>
            <p:ph type="subTitle" idx="1" hasCustomPrompt="1"/>
          </p:nvPr>
        </p:nvSpPr>
        <p:spPr>
          <a:xfrm>
            <a:off x="816768" y="633753"/>
            <a:ext cx="7414940" cy="578325"/>
          </a:xfrm>
        </p:spPr>
        <p:txBody>
          <a:bodyPr lIns="0" tIns="0" rIns="0" bIns="0" rtlCol="0">
            <a:noAutofit/>
          </a:bodyPr>
          <a:lstStyle>
            <a:lvl1pPr marL="0" indent="0" algn="l">
              <a:buNone/>
              <a:defRPr sz="2400"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fr-FR" noProof="0"/>
              <a:t>CLIQUEZ POUR MODIFIER LE STYLE DES SOUS-TITRES DU MASQUE</a:t>
            </a:r>
          </a:p>
        </p:txBody>
      </p:sp>
      <p:sp>
        <p:nvSpPr>
          <p:cNvPr id="2" name="Titre 1">
            <a:extLst>
              <a:ext uri="{FF2B5EF4-FFF2-40B4-BE49-F238E27FC236}">
                <a16:creationId xmlns:a16="http://schemas.microsoft.com/office/drawing/2014/main" id="{494248F2-5264-4601-AA0B-6C092F77F2DD}"/>
              </a:ext>
            </a:extLst>
          </p:cNvPr>
          <p:cNvSpPr>
            <a:spLocks noGrp="1"/>
          </p:cNvSpPr>
          <p:nvPr>
            <p:ph type="ctrTitle" hasCustomPrompt="1"/>
          </p:nvPr>
        </p:nvSpPr>
        <p:spPr>
          <a:xfrm>
            <a:off x="816768" y="1313284"/>
            <a:ext cx="6226593" cy="3427502"/>
          </a:xfrm>
        </p:spPr>
        <p:txBody>
          <a:bodyPr lIns="0" tIns="0" rIns="0" bIns="0" rtlCol="0" anchor="t">
            <a:noAutofit/>
          </a:bodyPr>
          <a:lstStyle>
            <a:lvl1pPr algn="l">
              <a:defRPr sz="4500" cap="all" baseline="0"/>
            </a:lvl1pPr>
          </a:lstStyle>
          <a:p>
            <a:pPr rtl="0"/>
            <a:r>
              <a:rPr lang="fr-FR" noProof="0"/>
              <a:t>CLIQUEZ POUR MODIFIER LE STYLE DU TITRE DU MASQUE</a:t>
            </a:r>
          </a:p>
        </p:txBody>
      </p:sp>
    </p:spTree>
    <p:extLst>
      <p:ext uri="{BB962C8B-B14F-4D97-AF65-F5344CB8AC3E}">
        <p14:creationId xmlns:p14="http://schemas.microsoft.com/office/powerpoint/2010/main" val="29164985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Vide">
    <p:spTree>
      <p:nvGrpSpPr>
        <p:cNvPr id="1" name=""/>
        <p:cNvGrpSpPr/>
        <p:nvPr/>
      </p:nvGrpSpPr>
      <p:grpSpPr>
        <a:xfrm>
          <a:off x="0" y="0"/>
          <a:ext cx="0" cy="0"/>
          <a:chOff x="0" y="0"/>
          <a:chExt cx="0" cy="0"/>
        </a:xfrm>
      </p:grpSpPr>
      <p:sp>
        <p:nvSpPr>
          <p:cNvPr id="31" name="Titre 1">
            <a:extLst>
              <a:ext uri="{FF2B5EF4-FFF2-40B4-BE49-F238E27FC236}">
                <a16:creationId xmlns:a16="http://schemas.microsoft.com/office/drawing/2014/main" id="{8D869122-E2BC-ED44-681B-43F70BEF81AF}"/>
              </a:ext>
            </a:extLst>
          </p:cNvPr>
          <p:cNvSpPr>
            <a:spLocks noGrp="1"/>
          </p:cNvSpPr>
          <p:nvPr>
            <p:ph type="title" hasCustomPrompt="1"/>
          </p:nvPr>
        </p:nvSpPr>
        <p:spPr>
          <a:xfrm>
            <a:off x="850168" y="876301"/>
            <a:ext cx="10122632" cy="652054"/>
          </a:xfrm>
        </p:spPr>
        <p:txBody>
          <a:bodyPr rtlCol="0" anchor="ctr">
            <a:noAutofit/>
          </a:bodyPr>
          <a:lstStyle>
            <a:lvl1pPr algn="ctr">
              <a:defRPr sz="3600" baseline="0"/>
            </a:lvl1pPr>
          </a:lstStyle>
          <a:p>
            <a:pPr rtl="0"/>
            <a:r>
              <a:rPr lang="fr-FR" noProof="0"/>
              <a:t>CLIQUEZ POUR MODIFIER LE TITRE DU MASQUE</a:t>
            </a:r>
          </a:p>
        </p:txBody>
      </p:sp>
      <p:sp>
        <p:nvSpPr>
          <p:cNvPr id="8" name="Espace réservé d’image 23">
            <a:extLst>
              <a:ext uri="{FF2B5EF4-FFF2-40B4-BE49-F238E27FC236}">
                <a16:creationId xmlns:a16="http://schemas.microsoft.com/office/drawing/2014/main" id="{255CBD6C-C281-8722-27D4-3D2CC5788A07}"/>
              </a:ext>
            </a:extLst>
          </p:cNvPr>
          <p:cNvSpPr>
            <a:spLocks noGrp="1"/>
          </p:cNvSpPr>
          <p:nvPr>
            <p:ph type="pic" sz="quarter" idx="13"/>
          </p:nvPr>
        </p:nvSpPr>
        <p:spPr>
          <a:xfrm>
            <a:off x="1090665" y="1650517"/>
            <a:ext cx="2000530" cy="1612167"/>
          </a:xfrm>
          <a:solidFill>
            <a:schemeClr val="accent1">
              <a:lumMod val="20000"/>
              <a:lumOff val="80000"/>
            </a:schemeClr>
          </a:solidFill>
        </p:spPr>
        <p:txBody>
          <a:bodyPr rtlCol="0" anchor="ctr">
            <a:noAutofit/>
          </a:bodyPr>
          <a:lstStyle>
            <a:lvl1pPr marL="0" indent="0" algn="ctr">
              <a:buNone/>
              <a:defRPr sz="1400">
                <a:solidFill>
                  <a:schemeClr val="tx1"/>
                </a:solidFill>
                <a:latin typeface="+mn-lt"/>
              </a:defRPr>
            </a:lvl1pPr>
          </a:lstStyle>
          <a:p>
            <a:pPr rtl="0"/>
            <a:r>
              <a:rPr lang="fr-FR" noProof="0"/>
              <a:t>Cliquez sur l'icône pour ajouter une image</a:t>
            </a:r>
          </a:p>
        </p:txBody>
      </p:sp>
      <p:sp>
        <p:nvSpPr>
          <p:cNvPr id="34" name="Espace réservé du texte 33">
            <a:extLst>
              <a:ext uri="{FF2B5EF4-FFF2-40B4-BE49-F238E27FC236}">
                <a16:creationId xmlns:a16="http://schemas.microsoft.com/office/drawing/2014/main" id="{F1774C4E-7344-8232-3750-E424576E1D73}"/>
              </a:ext>
            </a:extLst>
          </p:cNvPr>
          <p:cNvSpPr>
            <a:spLocks noGrp="1"/>
          </p:cNvSpPr>
          <p:nvPr>
            <p:ph type="body" sz="quarter" idx="37" hasCustomPrompt="1"/>
          </p:nvPr>
        </p:nvSpPr>
        <p:spPr>
          <a:xfrm>
            <a:off x="1088136" y="3136392"/>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0000"/>
            </a:schemeClr>
          </a:solidFill>
        </p:spPr>
        <p:txBody>
          <a:bodyPr wrap="square" lIns="91440" tIns="219456" rIns="0" bIns="0" rtlCol="0">
            <a:noAutofit/>
          </a:bodyPr>
          <a:lstStyle>
            <a:lvl1pPr marL="0" indent="0" algn="l">
              <a:lnSpc>
                <a:spcPct val="100000"/>
              </a:lnSpc>
              <a:spcBef>
                <a:spcPts val="0"/>
              </a:spcBef>
              <a:buNone/>
              <a:defRPr sz="1400" b="1" i="0" spc="20" baseline="0">
                <a:solidFill>
                  <a:schemeClr val="tx1"/>
                </a:solidFill>
                <a:latin typeface="+mn-lt"/>
              </a:defRPr>
            </a:lvl1pPr>
          </a:lstStyle>
          <a:p>
            <a:pPr lvl="0" rtl="0"/>
            <a:r>
              <a:rPr lang="fr-FR" noProof="0"/>
              <a:t>Nom</a:t>
            </a:r>
          </a:p>
        </p:txBody>
      </p:sp>
      <p:sp>
        <p:nvSpPr>
          <p:cNvPr id="30" name="Espace réservé du texte 28">
            <a:extLst>
              <a:ext uri="{FF2B5EF4-FFF2-40B4-BE49-F238E27FC236}">
                <a16:creationId xmlns:a16="http://schemas.microsoft.com/office/drawing/2014/main" id="{1CE5D490-4727-FFF1-4BFF-A3DED42ECA3F}"/>
              </a:ext>
            </a:extLst>
          </p:cNvPr>
          <p:cNvSpPr>
            <a:spLocks noGrp="1"/>
          </p:cNvSpPr>
          <p:nvPr>
            <p:ph type="body" sz="quarter" idx="22" hasCustomPrompt="1"/>
          </p:nvPr>
        </p:nvSpPr>
        <p:spPr>
          <a:xfrm>
            <a:off x="1185312" y="3587657"/>
            <a:ext cx="1833441" cy="217186"/>
          </a:xfrm>
        </p:spPr>
        <p:txBody>
          <a:bodyPr vert="horz" lIns="0" tIns="0" rIns="0" bIns="0" rtlCol="0" anchor="b">
            <a:noAutofit/>
          </a:bodyPr>
          <a:lstStyle>
            <a:lvl1pPr>
              <a:defRPr lang="en-US" sz="1200" spc="20" baseline="0" dirty="0">
                <a:solidFill>
                  <a:schemeClr val="tx1"/>
                </a:solidFill>
                <a:latin typeface="+mn-lt"/>
              </a:defRPr>
            </a:lvl1pPr>
          </a:lstStyle>
          <a:p>
            <a:pPr marL="0" lvl="0" indent="0" rtl="0">
              <a:lnSpc>
                <a:spcPct val="100000"/>
              </a:lnSpc>
              <a:spcBef>
                <a:spcPts val="0"/>
              </a:spcBef>
              <a:buNone/>
            </a:pPr>
            <a:r>
              <a:rPr lang="fr-FR" noProof="0"/>
              <a:t>Titre</a:t>
            </a:r>
          </a:p>
        </p:txBody>
      </p:sp>
      <p:sp>
        <p:nvSpPr>
          <p:cNvPr id="18" name="Espace réservé d’image 23">
            <a:extLst>
              <a:ext uri="{FF2B5EF4-FFF2-40B4-BE49-F238E27FC236}">
                <a16:creationId xmlns:a16="http://schemas.microsoft.com/office/drawing/2014/main" id="{53802057-01C6-8655-30FA-091AC26925F4}"/>
              </a:ext>
            </a:extLst>
          </p:cNvPr>
          <p:cNvSpPr>
            <a:spLocks noGrp="1"/>
          </p:cNvSpPr>
          <p:nvPr>
            <p:ph type="pic" sz="quarter" idx="15"/>
          </p:nvPr>
        </p:nvSpPr>
        <p:spPr>
          <a:xfrm>
            <a:off x="3638242" y="1656748"/>
            <a:ext cx="2000530" cy="1612167"/>
          </a:xfrm>
          <a:solidFill>
            <a:schemeClr val="accent1">
              <a:lumMod val="20000"/>
              <a:lumOff val="80000"/>
            </a:schemeClr>
          </a:solidFill>
        </p:spPr>
        <p:txBody>
          <a:bodyPr rtlCol="0" anchor="ctr">
            <a:noAutofit/>
          </a:bodyPr>
          <a:lstStyle>
            <a:lvl1pPr marL="0" indent="0" algn="ctr">
              <a:buNone/>
              <a:defRPr sz="1400">
                <a:solidFill>
                  <a:schemeClr val="tx1"/>
                </a:solidFill>
                <a:latin typeface="+mn-lt"/>
              </a:defRPr>
            </a:lvl1pPr>
          </a:lstStyle>
          <a:p>
            <a:pPr rtl="0"/>
            <a:r>
              <a:rPr lang="fr-FR" noProof="0"/>
              <a:t>Cliquez sur l'icône pour ajouter une image</a:t>
            </a:r>
          </a:p>
        </p:txBody>
      </p:sp>
      <p:sp>
        <p:nvSpPr>
          <p:cNvPr id="40" name="Espace réservé du texte 39">
            <a:extLst>
              <a:ext uri="{FF2B5EF4-FFF2-40B4-BE49-F238E27FC236}">
                <a16:creationId xmlns:a16="http://schemas.microsoft.com/office/drawing/2014/main" id="{69E47AF5-CB74-C3EB-76CA-1CA76678E2D5}"/>
              </a:ext>
            </a:extLst>
          </p:cNvPr>
          <p:cNvSpPr>
            <a:spLocks noGrp="1"/>
          </p:cNvSpPr>
          <p:nvPr>
            <p:ph type="body" sz="quarter" idx="38" hasCustomPrompt="1"/>
          </p:nvPr>
        </p:nvSpPr>
        <p:spPr>
          <a:xfrm>
            <a:off x="3636236" y="3136392"/>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0000"/>
            </a:schemeClr>
          </a:solidFill>
        </p:spPr>
        <p:txBody>
          <a:bodyPr wrap="square" lIns="91440" tIns="219456" rIns="0" bIns="0" rtlCol="0">
            <a:noAutofit/>
          </a:bodyPr>
          <a:lstStyle>
            <a:lvl1pPr marL="0" indent="0" algn="l">
              <a:lnSpc>
                <a:spcPct val="100000"/>
              </a:lnSpc>
              <a:spcBef>
                <a:spcPts val="0"/>
              </a:spcBef>
              <a:buNone/>
              <a:defRPr sz="1400" b="1" i="0" spc="20" baseline="0">
                <a:solidFill>
                  <a:schemeClr val="tx1"/>
                </a:solidFill>
                <a:latin typeface="+mn-lt"/>
              </a:defRPr>
            </a:lvl1pPr>
          </a:lstStyle>
          <a:p>
            <a:pPr lvl="0" rtl="0"/>
            <a:r>
              <a:rPr lang="fr-FR" noProof="0"/>
              <a:t>Nom</a:t>
            </a:r>
          </a:p>
        </p:txBody>
      </p:sp>
      <p:sp>
        <p:nvSpPr>
          <p:cNvPr id="36" name="Espace réservé du texte 28">
            <a:extLst>
              <a:ext uri="{FF2B5EF4-FFF2-40B4-BE49-F238E27FC236}">
                <a16:creationId xmlns:a16="http://schemas.microsoft.com/office/drawing/2014/main" id="{890DFA6A-3356-DE98-022D-0DA202FBFD7E}"/>
              </a:ext>
            </a:extLst>
          </p:cNvPr>
          <p:cNvSpPr>
            <a:spLocks noGrp="1"/>
          </p:cNvSpPr>
          <p:nvPr>
            <p:ph type="body" sz="quarter" idx="26" hasCustomPrompt="1"/>
          </p:nvPr>
        </p:nvSpPr>
        <p:spPr>
          <a:xfrm>
            <a:off x="3734201" y="3589774"/>
            <a:ext cx="1833441" cy="217186"/>
          </a:xfrm>
        </p:spPr>
        <p:txBody>
          <a:bodyPr vert="horz" lIns="0" tIns="0" rIns="0" bIns="0" rtlCol="0" anchor="b">
            <a:noAutofit/>
          </a:bodyPr>
          <a:lstStyle>
            <a:lvl1pPr>
              <a:defRPr lang="en-US" sz="1200" spc="20" baseline="0" dirty="0">
                <a:solidFill>
                  <a:schemeClr val="tx1"/>
                </a:solidFill>
                <a:latin typeface="+mn-lt"/>
              </a:defRPr>
            </a:lvl1pPr>
          </a:lstStyle>
          <a:p>
            <a:pPr marL="0" lvl="0" indent="0" rtl="0">
              <a:lnSpc>
                <a:spcPct val="100000"/>
              </a:lnSpc>
              <a:spcBef>
                <a:spcPts val="0"/>
              </a:spcBef>
              <a:buNone/>
            </a:pPr>
            <a:r>
              <a:rPr lang="fr-FR" noProof="0"/>
              <a:t>Titre</a:t>
            </a:r>
          </a:p>
        </p:txBody>
      </p:sp>
      <p:sp>
        <p:nvSpPr>
          <p:cNvPr id="19" name="Espace réservé d’image 23">
            <a:extLst>
              <a:ext uri="{FF2B5EF4-FFF2-40B4-BE49-F238E27FC236}">
                <a16:creationId xmlns:a16="http://schemas.microsoft.com/office/drawing/2014/main" id="{4EB02CDB-488A-8142-CAF9-8E37FFF7C07D}"/>
              </a:ext>
            </a:extLst>
          </p:cNvPr>
          <p:cNvSpPr>
            <a:spLocks noGrp="1"/>
          </p:cNvSpPr>
          <p:nvPr>
            <p:ph type="pic" sz="quarter" idx="16"/>
          </p:nvPr>
        </p:nvSpPr>
        <p:spPr>
          <a:xfrm>
            <a:off x="6185819" y="1662979"/>
            <a:ext cx="2000530" cy="1612167"/>
          </a:xfrm>
          <a:solidFill>
            <a:schemeClr val="accent1">
              <a:lumMod val="20000"/>
              <a:lumOff val="80000"/>
            </a:schemeClr>
          </a:solidFill>
        </p:spPr>
        <p:txBody>
          <a:bodyPr rtlCol="0" anchor="ctr">
            <a:noAutofit/>
          </a:bodyPr>
          <a:lstStyle>
            <a:lvl1pPr marL="0" indent="0" algn="ctr">
              <a:buNone/>
              <a:defRPr sz="1400">
                <a:solidFill>
                  <a:schemeClr val="tx1"/>
                </a:solidFill>
                <a:latin typeface="+mn-lt"/>
              </a:defRPr>
            </a:lvl1pPr>
          </a:lstStyle>
          <a:p>
            <a:pPr rtl="0"/>
            <a:r>
              <a:rPr lang="fr-FR" noProof="0"/>
              <a:t>Cliquez sur l'icône pour ajouter une image</a:t>
            </a:r>
          </a:p>
        </p:txBody>
      </p:sp>
      <p:sp>
        <p:nvSpPr>
          <p:cNvPr id="43" name="Espace réservé du texte 42">
            <a:extLst>
              <a:ext uri="{FF2B5EF4-FFF2-40B4-BE49-F238E27FC236}">
                <a16:creationId xmlns:a16="http://schemas.microsoft.com/office/drawing/2014/main" id="{4F3265D0-915B-E319-A154-B81C7A2C5B94}"/>
              </a:ext>
            </a:extLst>
          </p:cNvPr>
          <p:cNvSpPr>
            <a:spLocks noGrp="1"/>
          </p:cNvSpPr>
          <p:nvPr>
            <p:ph type="body" sz="quarter" idx="39" hasCustomPrompt="1"/>
          </p:nvPr>
        </p:nvSpPr>
        <p:spPr>
          <a:xfrm>
            <a:off x="6183813" y="3136392"/>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0000"/>
            </a:schemeClr>
          </a:solidFill>
        </p:spPr>
        <p:txBody>
          <a:bodyPr wrap="square" lIns="91440" tIns="219456" rIns="0" bIns="0" rtlCol="0">
            <a:noAutofit/>
          </a:bodyPr>
          <a:lstStyle>
            <a:lvl1pPr marL="0" indent="0" algn="l">
              <a:lnSpc>
                <a:spcPct val="100000"/>
              </a:lnSpc>
              <a:spcBef>
                <a:spcPts val="0"/>
              </a:spcBef>
              <a:buNone/>
              <a:defRPr sz="1400" b="1" i="0" spc="20" baseline="0">
                <a:solidFill>
                  <a:schemeClr val="tx1"/>
                </a:solidFill>
                <a:latin typeface="+mn-lt"/>
              </a:defRPr>
            </a:lvl1pPr>
          </a:lstStyle>
          <a:p>
            <a:pPr lvl="0" rtl="0"/>
            <a:r>
              <a:rPr lang="fr-FR" noProof="0"/>
              <a:t>Nom</a:t>
            </a:r>
          </a:p>
        </p:txBody>
      </p:sp>
      <p:sp>
        <p:nvSpPr>
          <p:cNvPr id="39" name="Espace réservé du texte 28">
            <a:extLst>
              <a:ext uri="{FF2B5EF4-FFF2-40B4-BE49-F238E27FC236}">
                <a16:creationId xmlns:a16="http://schemas.microsoft.com/office/drawing/2014/main" id="{CC0A1957-087D-BAC8-2FD3-C7879A14D683}"/>
              </a:ext>
            </a:extLst>
          </p:cNvPr>
          <p:cNvSpPr>
            <a:spLocks noGrp="1"/>
          </p:cNvSpPr>
          <p:nvPr>
            <p:ph type="body" sz="quarter" idx="28" hasCustomPrompt="1"/>
          </p:nvPr>
        </p:nvSpPr>
        <p:spPr>
          <a:xfrm>
            <a:off x="6283090" y="3594007"/>
            <a:ext cx="1833441" cy="217186"/>
          </a:xfrm>
        </p:spPr>
        <p:txBody>
          <a:bodyPr vert="horz" lIns="0" tIns="0" rIns="0" bIns="0" rtlCol="0" anchor="b">
            <a:noAutofit/>
          </a:bodyPr>
          <a:lstStyle>
            <a:lvl1pPr>
              <a:defRPr lang="en-US" sz="1200" spc="20" baseline="0" dirty="0">
                <a:solidFill>
                  <a:schemeClr val="tx1"/>
                </a:solidFill>
                <a:latin typeface="+mn-lt"/>
              </a:defRPr>
            </a:lvl1pPr>
          </a:lstStyle>
          <a:p>
            <a:pPr marL="0" lvl="0" indent="0" rtl="0">
              <a:lnSpc>
                <a:spcPct val="100000"/>
              </a:lnSpc>
              <a:spcBef>
                <a:spcPts val="0"/>
              </a:spcBef>
              <a:buNone/>
            </a:pPr>
            <a:r>
              <a:rPr lang="fr-FR" noProof="0"/>
              <a:t>Titre</a:t>
            </a:r>
          </a:p>
        </p:txBody>
      </p:sp>
      <p:sp>
        <p:nvSpPr>
          <p:cNvPr id="17" name="Espace réservé d’image 23">
            <a:extLst>
              <a:ext uri="{FF2B5EF4-FFF2-40B4-BE49-F238E27FC236}">
                <a16:creationId xmlns:a16="http://schemas.microsoft.com/office/drawing/2014/main" id="{C0FA0782-5A43-CA2A-3152-A02B9D5D744A}"/>
              </a:ext>
            </a:extLst>
          </p:cNvPr>
          <p:cNvSpPr>
            <a:spLocks noGrp="1"/>
          </p:cNvSpPr>
          <p:nvPr>
            <p:ph type="pic" sz="quarter" idx="14"/>
          </p:nvPr>
        </p:nvSpPr>
        <p:spPr>
          <a:xfrm>
            <a:off x="8733396" y="1669209"/>
            <a:ext cx="2000530" cy="1612167"/>
          </a:xfrm>
          <a:solidFill>
            <a:schemeClr val="accent1">
              <a:lumMod val="20000"/>
              <a:lumOff val="80000"/>
            </a:schemeClr>
          </a:solidFill>
        </p:spPr>
        <p:txBody>
          <a:bodyPr rtlCol="0" anchor="ctr">
            <a:noAutofit/>
          </a:bodyPr>
          <a:lstStyle>
            <a:lvl1pPr marL="0" indent="0" algn="ctr">
              <a:buNone/>
              <a:defRPr sz="1400">
                <a:solidFill>
                  <a:schemeClr val="tx1"/>
                </a:solidFill>
                <a:latin typeface="+mn-lt"/>
              </a:defRPr>
            </a:lvl1pPr>
          </a:lstStyle>
          <a:p>
            <a:pPr rtl="0"/>
            <a:r>
              <a:rPr lang="fr-FR" noProof="0"/>
              <a:t>Cliquez sur l'icône pour ajouter une image</a:t>
            </a:r>
          </a:p>
        </p:txBody>
      </p:sp>
      <p:sp>
        <p:nvSpPr>
          <p:cNvPr id="46" name="Espace réservé du texte 45">
            <a:extLst>
              <a:ext uri="{FF2B5EF4-FFF2-40B4-BE49-F238E27FC236}">
                <a16:creationId xmlns:a16="http://schemas.microsoft.com/office/drawing/2014/main" id="{D922E682-729B-97DE-1956-5B8FDDB7A7B0}"/>
              </a:ext>
            </a:extLst>
          </p:cNvPr>
          <p:cNvSpPr>
            <a:spLocks noGrp="1"/>
          </p:cNvSpPr>
          <p:nvPr>
            <p:ph type="body" sz="quarter" idx="40" hasCustomPrompt="1"/>
          </p:nvPr>
        </p:nvSpPr>
        <p:spPr>
          <a:xfrm>
            <a:off x="8731390" y="3136392"/>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0000"/>
            </a:schemeClr>
          </a:solidFill>
        </p:spPr>
        <p:txBody>
          <a:bodyPr wrap="square" lIns="91440" tIns="219456" rIns="0" bIns="0" rtlCol="0">
            <a:noAutofit/>
          </a:bodyPr>
          <a:lstStyle>
            <a:lvl1pPr marL="0" indent="0" algn="l">
              <a:lnSpc>
                <a:spcPct val="100000"/>
              </a:lnSpc>
              <a:spcBef>
                <a:spcPts val="0"/>
              </a:spcBef>
              <a:buNone/>
              <a:defRPr sz="1400" b="1" i="0" spc="20" baseline="0">
                <a:solidFill>
                  <a:schemeClr val="tx1"/>
                </a:solidFill>
                <a:latin typeface="+mn-lt"/>
              </a:defRPr>
            </a:lvl1pPr>
          </a:lstStyle>
          <a:p>
            <a:pPr lvl="0" rtl="0"/>
            <a:r>
              <a:rPr lang="fr-FR" noProof="0"/>
              <a:t>Nom</a:t>
            </a:r>
          </a:p>
        </p:txBody>
      </p:sp>
      <p:sp>
        <p:nvSpPr>
          <p:cNvPr id="42" name="Espace réservé du texte 28">
            <a:extLst>
              <a:ext uri="{FF2B5EF4-FFF2-40B4-BE49-F238E27FC236}">
                <a16:creationId xmlns:a16="http://schemas.microsoft.com/office/drawing/2014/main" id="{8A2E2333-661F-499A-4099-13003D5327DE}"/>
              </a:ext>
            </a:extLst>
          </p:cNvPr>
          <p:cNvSpPr>
            <a:spLocks noGrp="1"/>
          </p:cNvSpPr>
          <p:nvPr>
            <p:ph type="body" sz="quarter" idx="30" hasCustomPrompt="1"/>
          </p:nvPr>
        </p:nvSpPr>
        <p:spPr>
          <a:xfrm>
            <a:off x="8831978" y="3591891"/>
            <a:ext cx="1833441" cy="217186"/>
          </a:xfrm>
        </p:spPr>
        <p:txBody>
          <a:bodyPr vert="horz" lIns="0" tIns="0" rIns="0" bIns="0" rtlCol="0" anchor="b">
            <a:noAutofit/>
          </a:bodyPr>
          <a:lstStyle>
            <a:lvl1pPr>
              <a:defRPr lang="en-US" sz="1200" spc="20" baseline="0" dirty="0">
                <a:solidFill>
                  <a:schemeClr val="tx1"/>
                </a:solidFill>
                <a:latin typeface="+mn-lt"/>
              </a:defRPr>
            </a:lvl1pPr>
          </a:lstStyle>
          <a:p>
            <a:pPr marL="0" lvl="0" indent="0" rtl="0">
              <a:lnSpc>
                <a:spcPct val="100000"/>
              </a:lnSpc>
              <a:spcBef>
                <a:spcPts val="0"/>
              </a:spcBef>
              <a:buNone/>
            </a:pPr>
            <a:r>
              <a:rPr lang="fr-FR" noProof="0"/>
              <a:t>Titre</a:t>
            </a:r>
          </a:p>
        </p:txBody>
      </p:sp>
      <p:sp>
        <p:nvSpPr>
          <p:cNvPr id="24" name="Espace réservé d’image 23">
            <a:extLst>
              <a:ext uri="{FF2B5EF4-FFF2-40B4-BE49-F238E27FC236}">
                <a16:creationId xmlns:a16="http://schemas.microsoft.com/office/drawing/2014/main" id="{BC2B0E64-6036-C50A-4B09-3307E136D0DB}"/>
              </a:ext>
            </a:extLst>
          </p:cNvPr>
          <p:cNvSpPr>
            <a:spLocks noGrp="1"/>
          </p:cNvSpPr>
          <p:nvPr>
            <p:ph type="pic" sz="quarter" idx="17"/>
          </p:nvPr>
        </p:nvSpPr>
        <p:spPr>
          <a:xfrm>
            <a:off x="1090665" y="4221285"/>
            <a:ext cx="2000530" cy="1612167"/>
          </a:xfrm>
          <a:solidFill>
            <a:schemeClr val="accent1">
              <a:lumMod val="20000"/>
              <a:lumOff val="80000"/>
            </a:schemeClr>
          </a:solidFill>
        </p:spPr>
        <p:txBody>
          <a:bodyPr rtlCol="0" anchor="ctr">
            <a:noAutofit/>
          </a:bodyPr>
          <a:lstStyle>
            <a:lvl1pPr marL="0" indent="0" algn="ctr">
              <a:buNone/>
              <a:defRPr sz="1400">
                <a:solidFill>
                  <a:schemeClr val="tx1"/>
                </a:solidFill>
                <a:latin typeface="+mn-lt"/>
              </a:defRPr>
            </a:lvl1pPr>
          </a:lstStyle>
          <a:p>
            <a:pPr rtl="0"/>
            <a:r>
              <a:rPr lang="fr-FR" noProof="0"/>
              <a:t>Cliquez sur l'icône pour ajouter une image</a:t>
            </a:r>
          </a:p>
        </p:txBody>
      </p:sp>
      <p:sp>
        <p:nvSpPr>
          <p:cNvPr id="49" name="Espace réservé du texte 48">
            <a:extLst>
              <a:ext uri="{FF2B5EF4-FFF2-40B4-BE49-F238E27FC236}">
                <a16:creationId xmlns:a16="http://schemas.microsoft.com/office/drawing/2014/main" id="{B1360129-7F80-B48D-D46B-A111F17E47B4}"/>
              </a:ext>
            </a:extLst>
          </p:cNvPr>
          <p:cNvSpPr>
            <a:spLocks noGrp="1"/>
          </p:cNvSpPr>
          <p:nvPr>
            <p:ph type="body" sz="quarter" idx="41" hasCustomPrompt="1"/>
          </p:nvPr>
        </p:nvSpPr>
        <p:spPr>
          <a:xfrm>
            <a:off x="1088136" y="5687568"/>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0000"/>
            </a:schemeClr>
          </a:solidFill>
        </p:spPr>
        <p:txBody>
          <a:bodyPr wrap="square" lIns="91440" tIns="219456" rIns="0" bIns="0" rtlCol="0">
            <a:noAutofit/>
          </a:bodyPr>
          <a:lstStyle>
            <a:lvl1pPr marL="0" indent="0" algn="l">
              <a:lnSpc>
                <a:spcPct val="100000"/>
              </a:lnSpc>
              <a:spcBef>
                <a:spcPts val="0"/>
              </a:spcBef>
              <a:buNone/>
              <a:defRPr sz="1400" b="1" i="0" spc="20" baseline="0">
                <a:solidFill>
                  <a:schemeClr val="tx1"/>
                </a:solidFill>
                <a:latin typeface="+mn-lt"/>
              </a:defRPr>
            </a:lvl1pPr>
          </a:lstStyle>
          <a:p>
            <a:pPr lvl="0" rtl="0"/>
            <a:r>
              <a:rPr lang="fr-FR" noProof="0"/>
              <a:t>Nom</a:t>
            </a:r>
          </a:p>
        </p:txBody>
      </p:sp>
      <p:sp>
        <p:nvSpPr>
          <p:cNvPr id="33" name="Espace réservé du texte 28">
            <a:extLst>
              <a:ext uri="{FF2B5EF4-FFF2-40B4-BE49-F238E27FC236}">
                <a16:creationId xmlns:a16="http://schemas.microsoft.com/office/drawing/2014/main" id="{34A00EE2-7DE2-BF48-E0C1-81C2158B4107}"/>
              </a:ext>
            </a:extLst>
          </p:cNvPr>
          <p:cNvSpPr>
            <a:spLocks noGrp="1"/>
          </p:cNvSpPr>
          <p:nvPr>
            <p:ph type="body" sz="quarter" idx="24" hasCustomPrompt="1"/>
          </p:nvPr>
        </p:nvSpPr>
        <p:spPr>
          <a:xfrm>
            <a:off x="1185312" y="6150401"/>
            <a:ext cx="1833441" cy="217186"/>
          </a:xfrm>
        </p:spPr>
        <p:txBody>
          <a:bodyPr vert="horz" lIns="0" tIns="0" rIns="0" bIns="0" rtlCol="0" anchor="b">
            <a:noAutofit/>
          </a:bodyPr>
          <a:lstStyle>
            <a:lvl1pPr>
              <a:defRPr lang="en-US" sz="1200" spc="20" baseline="0" dirty="0">
                <a:solidFill>
                  <a:schemeClr val="tx1"/>
                </a:solidFill>
                <a:latin typeface="+mn-lt"/>
              </a:defRPr>
            </a:lvl1pPr>
          </a:lstStyle>
          <a:p>
            <a:pPr marL="0" lvl="0" indent="0" rtl="0">
              <a:lnSpc>
                <a:spcPct val="100000"/>
              </a:lnSpc>
              <a:spcBef>
                <a:spcPts val="0"/>
              </a:spcBef>
              <a:buNone/>
            </a:pPr>
            <a:r>
              <a:rPr lang="fr-FR" noProof="0"/>
              <a:t>Titre</a:t>
            </a:r>
          </a:p>
        </p:txBody>
      </p:sp>
      <p:sp>
        <p:nvSpPr>
          <p:cNvPr id="26" name="Espace réservé d’image 23">
            <a:extLst>
              <a:ext uri="{FF2B5EF4-FFF2-40B4-BE49-F238E27FC236}">
                <a16:creationId xmlns:a16="http://schemas.microsoft.com/office/drawing/2014/main" id="{90EE9725-A8CC-5A72-59F1-663EECC9FDF7}"/>
              </a:ext>
            </a:extLst>
          </p:cNvPr>
          <p:cNvSpPr>
            <a:spLocks noGrp="1"/>
          </p:cNvSpPr>
          <p:nvPr>
            <p:ph type="pic" sz="quarter" idx="19"/>
          </p:nvPr>
        </p:nvSpPr>
        <p:spPr>
          <a:xfrm>
            <a:off x="3638242" y="4218973"/>
            <a:ext cx="2000530" cy="1612167"/>
          </a:xfrm>
          <a:solidFill>
            <a:schemeClr val="accent1">
              <a:lumMod val="20000"/>
              <a:lumOff val="80000"/>
            </a:schemeClr>
          </a:solidFill>
        </p:spPr>
        <p:txBody>
          <a:bodyPr rtlCol="0" anchor="ctr">
            <a:noAutofit/>
          </a:bodyPr>
          <a:lstStyle>
            <a:lvl1pPr marL="0" indent="0" algn="ctr">
              <a:buNone/>
              <a:defRPr sz="1400">
                <a:solidFill>
                  <a:schemeClr val="tx1"/>
                </a:solidFill>
                <a:latin typeface="+mn-lt"/>
              </a:defRPr>
            </a:lvl1pPr>
          </a:lstStyle>
          <a:p>
            <a:pPr rtl="0"/>
            <a:r>
              <a:rPr lang="fr-FR" noProof="0"/>
              <a:t>Cliquez sur l'icône pour ajouter une image</a:t>
            </a:r>
          </a:p>
        </p:txBody>
      </p:sp>
      <p:sp>
        <p:nvSpPr>
          <p:cNvPr id="52" name="Espace réservé du texte 51">
            <a:extLst>
              <a:ext uri="{FF2B5EF4-FFF2-40B4-BE49-F238E27FC236}">
                <a16:creationId xmlns:a16="http://schemas.microsoft.com/office/drawing/2014/main" id="{874C74F1-405C-C6EE-A607-2236B9B08E00}"/>
              </a:ext>
            </a:extLst>
          </p:cNvPr>
          <p:cNvSpPr>
            <a:spLocks noGrp="1"/>
          </p:cNvSpPr>
          <p:nvPr>
            <p:ph type="body" sz="quarter" idx="42" hasCustomPrompt="1"/>
          </p:nvPr>
        </p:nvSpPr>
        <p:spPr>
          <a:xfrm>
            <a:off x="3636236" y="5687568"/>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0000"/>
            </a:schemeClr>
          </a:solidFill>
        </p:spPr>
        <p:txBody>
          <a:bodyPr wrap="square" lIns="91440" tIns="219456" rIns="0" bIns="0" rtlCol="0">
            <a:noAutofit/>
          </a:bodyPr>
          <a:lstStyle>
            <a:lvl1pPr marL="0" indent="0" algn="l">
              <a:lnSpc>
                <a:spcPct val="100000"/>
              </a:lnSpc>
              <a:spcBef>
                <a:spcPts val="0"/>
              </a:spcBef>
              <a:buNone/>
              <a:defRPr sz="1400" b="1" i="0" spc="20" baseline="0">
                <a:solidFill>
                  <a:schemeClr val="tx1"/>
                </a:solidFill>
                <a:latin typeface="+mn-lt"/>
              </a:defRPr>
            </a:lvl1pPr>
          </a:lstStyle>
          <a:p>
            <a:pPr lvl="0" rtl="0"/>
            <a:r>
              <a:rPr lang="fr-FR" noProof="0"/>
              <a:t>Nom</a:t>
            </a:r>
          </a:p>
        </p:txBody>
      </p:sp>
      <p:sp>
        <p:nvSpPr>
          <p:cNvPr id="45" name="Espace réservé du texte 28">
            <a:extLst>
              <a:ext uri="{FF2B5EF4-FFF2-40B4-BE49-F238E27FC236}">
                <a16:creationId xmlns:a16="http://schemas.microsoft.com/office/drawing/2014/main" id="{F3B25311-1AE4-31EC-9514-AD4642A2B4F9}"/>
              </a:ext>
            </a:extLst>
          </p:cNvPr>
          <p:cNvSpPr>
            <a:spLocks noGrp="1"/>
          </p:cNvSpPr>
          <p:nvPr>
            <p:ph type="body" sz="quarter" idx="32" hasCustomPrompt="1"/>
          </p:nvPr>
        </p:nvSpPr>
        <p:spPr>
          <a:xfrm>
            <a:off x="3734201" y="6151618"/>
            <a:ext cx="1833441" cy="217186"/>
          </a:xfrm>
        </p:spPr>
        <p:txBody>
          <a:bodyPr vert="horz" lIns="0" tIns="0" rIns="0" bIns="0" rtlCol="0" anchor="b">
            <a:noAutofit/>
          </a:bodyPr>
          <a:lstStyle>
            <a:lvl1pPr>
              <a:defRPr lang="en-US" sz="1200" spc="20" baseline="0" dirty="0">
                <a:solidFill>
                  <a:schemeClr val="tx1"/>
                </a:solidFill>
                <a:latin typeface="+mn-lt"/>
              </a:defRPr>
            </a:lvl1pPr>
          </a:lstStyle>
          <a:p>
            <a:pPr marL="0" lvl="0" indent="0" rtl="0">
              <a:lnSpc>
                <a:spcPct val="100000"/>
              </a:lnSpc>
              <a:spcBef>
                <a:spcPts val="0"/>
              </a:spcBef>
              <a:buNone/>
            </a:pPr>
            <a:r>
              <a:rPr lang="fr-FR" noProof="0"/>
              <a:t>Titre</a:t>
            </a:r>
          </a:p>
        </p:txBody>
      </p:sp>
      <p:sp>
        <p:nvSpPr>
          <p:cNvPr id="27" name="Espace réservé d’image 23">
            <a:extLst>
              <a:ext uri="{FF2B5EF4-FFF2-40B4-BE49-F238E27FC236}">
                <a16:creationId xmlns:a16="http://schemas.microsoft.com/office/drawing/2014/main" id="{EA14E23B-F3B1-C7A2-B03A-1CEABC2E4CF2}"/>
              </a:ext>
            </a:extLst>
          </p:cNvPr>
          <p:cNvSpPr>
            <a:spLocks noGrp="1"/>
          </p:cNvSpPr>
          <p:nvPr>
            <p:ph type="pic" sz="quarter" idx="20"/>
          </p:nvPr>
        </p:nvSpPr>
        <p:spPr>
          <a:xfrm>
            <a:off x="6185819" y="4220129"/>
            <a:ext cx="2000530" cy="1612167"/>
          </a:xfrm>
          <a:solidFill>
            <a:schemeClr val="accent1">
              <a:lumMod val="20000"/>
              <a:lumOff val="80000"/>
            </a:schemeClr>
          </a:solidFill>
        </p:spPr>
        <p:txBody>
          <a:bodyPr rtlCol="0" anchor="ctr">
            <a:noAutofit/>
          </a:bodyPr>
          <a:lstStyle>
            <a:lvl1pPr marL="0" indent="0" algn="ctr">
              <a:buNone/>
              <a:defRPr sz="1400">
                <a:solidFill>
                  <a:schemeClr val="tx1"/>
                </a:solidFill>
                <a:latin typeface="+mn-lt"/>
              </a:defRPr>
            </a:lvl1pPr>
          </a:lstStyle>
          <a:p>
            <a:pPr rtl="0"/>
            <a:r>
              <a:rPr lang="fr-FR" noProof="0"/>
              <a:t>Cliquez sur l'icône pour ajouter une image</a:t>
            </a:r>
          </a:p>
        </p:txBody>
      </p:sp>
      <p:sp>
        <p:nvSpPr>
          <p:cNvPr id="53" name="Espace réservé du texte 52">
            <a:extLst>
              <a:ext uri="{FF2B5EF4-FFF2-40B4-BE49-F238E27FC236}">
                <a16:creationId xmlns:a16="http://schemas.microsoft.com/office/drawing/2014/main" id="{3914135F-F251-D319-FE2A-787B519F9071}"/>
              </a:ext>
            </a:extLst>
          </p:cNvPr>
          <p:cNvSpPr>
            <a:spLocks noGrp="1"/>
          </p:cNvSpPr>
          <p:nvPr>
            <p:ph type="body" sz="quarter" idx="43" hasCustomPrompt="1"/>
          </p:nvPr>
        </p:nvSpPr>
        <p:spPr>
          <a:xfrm>
            <a:off x="6183813" y="5687568"/>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0000"/>
            </a:schemeClr>
          </a:solidFill>
        </p:spPr>
        <p:txBody>
          <a:bodyPr wrap="square" lIns="91440" tIns="219456" rIns="0" bIns="0" rtlCol="0">
            <a:noAutofit/>
          </a:bodyPr>
          <a:lstStyle>
            <a:lvl1pPr marL="0" indent="0" algn="l">
              <a:lnSpc>
                <a:spcPct val="100000"/>
              </a:lnSpc>
              <a:spcBef>
                <a:spcPts val="0"/>
              </a:spcBef>
              <a:buNone/>
              <a:defRPr sz="1400" b="1" i="0" spc="20" baseline="0">
                <a:solidFill>
                  <a:schemeClr val="tx1"/>
                </a:solidFill>
                <a:latin typeface="+mn-lt"/>
              </a:defRPr>
            </a:lvl1pPr>
          </a:lstStyle>
          <a:p>
            <a:pPr lvl="0" rtl="0"/>
            <a:r>
              <a:rPr lang="fr-FR" noProof="0"/>
              <a:t>Nom</a:t>
            </a:r>
          </a:p>
        </p:txBody>
      </p:sp>
      <p:sp>
        <p:nvSpPr>
          <p:cNvPr id="48" name="Espace réservé du texte 28">
            <a:extLst>
              <a:ext uri="{FF2B5EF4-FFF2-40B4-BE49-F238E27FC236}">
                <a16:creationId xmlns:a16="http://schemas.microsoft.com/office/drawing/2014/main" id="{A39619BE-B308-86FC-D02B-5B8AE1C8BF91}"/>
              </a:ext>
            </a:extLst>
          </p:cNvPr>
          <p:cNvSpPr>
            <a:spLocks noGrp="1"/>
          </p:cNvSpPr>
          <p:nvPr>
            <p:ph type="body" sz="quarter" idx="34" hasCustomPrompt="1"/>
          </p:nvPr>
        </p:nvSpPr>
        <p:spPr>
          <a:xfrm>
            <a:off x="6283090" y="6149184"/>
            <a:ext cx="1833441" cy="217186"/>
          </a:xfrm>
        </p:spPr>
        <p:txBody>
          <a:bodyPr vert="horz" lIns="0" tIns="0" rIns="0" bIns="0" rtlCol="0" anchor="b">
            <a:noAutofit/>
          </a:bodyPr>
          <a:lstStyle>
            <a:lvl1pPr>
              <a:defRPr lang="en-US" sz="1200" spc="20" baseline="0" dirty="0">
                <a:solidFill>
                  <a:schemeClr val="tx1"/>
                </a:solidFill>
                <a:latin typeface="+mn-lt"/>
              </a:defRPr>
            </a:lvl1pPr>
          </a:lstStyle>
          <a:p>
            <a:pPr marL="0" lvl="0" indent="0" rtl="0">
              <a:lnSpc>
                <a:spcPct val="100000"/>
              </a:lnSpc>
              <a:spcBef>
                <a:spcPts val="0"/>
              </a:spcBef>
              <a:buNone/>
            </a:pPr>
            <a:r>
              <a:rPr lang="fr-FR" noProof="0"/>
              <a:t>Titre</a:t>
            </a:r>
          </a:p>
        </p:txBody>
      </p:sp>
      <p:sp>
        <p:nvSpPr>
          <p:cNvPr id="25" name="Espace réservé d’image 23">
            <a:extLst>
              <a:ext uri="{FF2B5EF4-FFF2-40B4-BE49-F238E27FC236}">
                <a16:creationId xmlns:a16="http://schemas.microsoft.com/office/drawing/2014/main" id="{D44FC776-875A-9EAD-435C-F5D0F3DF3852}"/>
              </a:ext>
            </a:extLst>
          </p:cNvPr>
          <p:cNvSpPr>
            <a:spLocks noGrp="1"/>
          </p:cNvSpPr>
          <p:nvPr>
            <p:ph type="pic" sz="quarter" idx="18"/>
          </p:nvPr>
        </p:nvSpPr>
        <p:spPr>
          <a:xfrm>
            <a:off x="8733396" y="4222440"/>
            <a:ext cx="2000530" cy="1612167"/>
          </a:xfrm>
          <a:solidFill>
            <a:schemeClr val="accent1">
              <a:lumMod val="20000"/>
              <a:lumOff val="80000"/>
            </a:schemeClr>
          </a:solidFill>
        </p:spPr>
        <p:txBody>
          <a:bodyPr rtlCol="0" anchor="ctr">
            <a:noAutofit/>
          </a:bodyPr>
          <a:lstStyle>
            <a:lvl1pPr marL="0" indent="0" algn="ctr">
              <a:buNone/>
              <a:defRPr sz="1400">
                <a:solidFill>
                  <a:schemeClr val="tx1"/>
                </a:solidFill>
                <a:latin typeface="+mn-lt"/>
              </a:defRPr>
            </a:lvl1pPr>
          </a:lstStyle>
          <a:p>
            <a:pPr rtl="0"/>
            <a:r>
              <a:rPr lang="fr-FR" noProof="0"/>
              <a:t>Cliquez sur l'icône pour ajouter une image</a:t>
            </a:r>
          </a:p>
        </p:txBody>
      </p:sp>
      <p:sp>
        <p:nvSpPr>
          <p:cNvPr id="54" name="Espace réservé du texte 53">
            <a:extLst>
              <a:ext uri="{FF2B5EF4-FFF2-40B4-BE49-F238E27FC236}">
                <a16:creationId xmlns:a16="http://schemas.microsoft.com/office/drawing/2014/main" id="{B9DED069-060F-0176-B4A9-26120A147B76}"/>
              </a:ext>
            </a:extLst>
          </p:cNvPr>
          <p:cNvSpPr>
            <a:spLocks noGrp="1"/>
          </p:cNvSpPr>
          <p:nvPr>
            <p:ph type="body" sz="quarter" idx="44" hasCustomPrompt="1"/>
          </p:nvPr>
        </p:nvSpPr>
        <p:spPr>
          <a:xfrm>
            <a:off x="8731390" y="5687568"/>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0000"/>
            </a:schemeClr>
          </a:solidFill>
        </p:spPr>
        <p:txBody>
          <a:bodyPr wrap="square" lIns="91440" tIns="219456" rIns="0" bIns="0" rtlCol="0">
            <a:noAutofit/>
          </a:bodyPr>
          <a:lstStyle>
            <a:lvl1pPr marL="0" indent="0" algn="l">
              <a:lnSpc>
                <a:spcPct val="100000"/>
              </a:lnSpc>
              <a:spcBef>
                <a:spcPts val="0"/>
              </a:spcBef>
              <a:buNone/>
              <a:defRPr sz="1400" b="1" i="0" spc="20" baseline="0">
                <a:solidFill>
                  <a:schemeClr val="tx1"/>
                </a:solidFill>
                <a:latin typeface="+mn-lt"/>
              </a:defRPr>
            </a:lvl1pPr>
          </a:lstStyle>
          <a:p>
            <a:pPr lvl="0" rtl="0"/>
            <a:r>
              <a:rPr lang="fr-FR" noProof="0"/>
              <a:t>Nom</a:t>
            </a:r>
          </a:p>
        </p:txBody>
      </p:sp>
      <p:sp>
        <p:nvSpPr>
          <p:cNvPr id="51" name="Espace réservé du texte 28">
            <a:extLst>
              <a:ext uri="{FF2B5EF4-FFF2-40B4-BE49-F238E27FC236}">
                <a16:creationId xmlns:a16="http://schemas.microsoft.com/office/drawing/2014/main" id="{4AD10861-EBBA-146D-C4EC-C0252F808B53}"/>
              </a:ext>
            </a:extLst>
          </p:cNvPr>
          <p:cNvSpPr>
            <a:spLocks noGrp="1"/>
          </p:cNvSpPr>
          <p:nvPr>
            <p:ph type="body" sz="quarter" idx="36" hasCustomPrompt="1"/>
          </p:nvPr>
        </p:nvSpPr>
        <p:spPr>
          <a:xfrm>
            <a:off x="8831978" y="6152835"/>
            <a:ext cx="1833441" cy="217186"/>
          </a:xfrm>
        </p:spPr>
        <p:txBody>
          <a:bodyPr vert="horz" lIns="0" tIns="0" rIns="0" bIns="0" rtlCol="0" anchor="b">
            <a:noAutofit/>
          </a:bodyPr>
          <a:lstStyle>
            <a:lvl1pPr>
              <a:defRPr lang="en-US" sz="1200" spc="20" baseline="0" dirty="0">
                <a:solidFill>
                  <a:schemeClr val="tx1"/>
                </a:solidFill>
                <a:latin typeface="+mn-lt"/>
              </a:defRPr>
            </a:lvl1pPr>
          </a:lstStyle>
          <a:p>
            <a:pPr marL="0" lvl="0" indent="0" rtl="0">
              <a:lnSpc>
                <a:spcPct val="100000"/>
              </a:lnSpc>
              <a:spcBef>
                <a:spcPts val="0"/>
              </a:spcBef>
              <a:buNone/>
            </a:pPr>
            <a:r>
              <a:rPr lang="fr-FR" noProof="0"/>
              <a:t>Titre</a:t>
            </a:r>
          </a:p>
        </p:txBody>
      </p:sp>
      <p:sp>
        <p:nvSpPr>
          <p:cNvPr id="2" name="Espace réservé du pied de page 1">
            <a:extLst>
              <a:ext uri="{FF2B5EF4-FFF2-40B4-BE49-F238E27FC236}">
                <a16:creationId xmlns:a16="http://schemas.microsoft.com/office/drawing/2014/main" id="{58B2A1B4-8B38-9645-3655-35A4232B984C}"/>
              </a:ext>
            </a:extLst>
          </p:cNvPr>
          <p:cNvSpPr>
            <a:spLocks noGrp="1"/>
          </p:cNvSpPr>
          <p:nvPr>
            <p:ph type="ftr" sz="quarter" idx="45"/>
          </p:nvPr>
        </p:nvSpPr>
        <p:spPr/>
        <p:txBody>
          <a:bodyPr rtlCol="0"/>
          <a:lstStyle/>
          <a:p>
            <a:pPr rtl="0"/>
            <a:r>
              <a:rPr lang="fr-FR" noProof="0"/>
              <a:t>PRÉSENTATION TITRE</a:t>
            </a:r>
          </a:p>
        </p:txBody>
      </p:sp>
      <p:sp>
        <p:nvSpPr>
          <p:cNvPr id="3" name="Espace réservé du numéro de diapositive 2">
            <a:extLst>
              <a:ext uri="{FF2B5EF4-FFF2-40B4-BE49-F238E27FC236}">
                <a16:creationId xmlns:a16="http://schemas.microsoft.com/office/drawing/2014/main" id="{FFD77F83-709B-A595-838B-A50CBBA8DB76}"/>
              </a:ext>
            </a:extLst>
          </p:cNvPr>
          <p:cNvSpPr>
            <a:spLocks noGrp="1"/>
          </p:cNvSpPr>
          <p:nvPr>
            <p:ph type="sldNum" sz="quarter" idx="46"/>
          </p:nvPr>
        </p:nvSpPr>
        <p:spPr/>
        <p:txBody>
          <a:bodyPr rtlCol="0"/>
          <a:lstStyle/>
          <a:p>
            <a:pPr rtl="0"/>
            <a:fld id="{09A01C0A-2BB6-49E7-91A3-DCB9F9F59583}" type="slidenum">
              <a:rPr lang="fr-FR" noProof="0" smtClean="0"/>
              <a:pPr rtl="0"/>
              <a:t>‹N°›</a:t>
            </a:fld>
            <a:endParaRPr lang="fr-FR" noProof="0"/>
          </a:p>
        </p:txBody>
      </p:sp>
    </p:spTree>
    <p:extLst>
      <p:ext uri="{BB962C8B-B14F-4D97-AF65-F5344CB8AC3E}">
        <p14:creationId xmlns:p14="http://schemas.microsoft.com/office/powerpoint/2010/main" val="28751072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u avec légende">
    <p:spTree>
      <p:nvGrpSpPr>
        <p:cNvPr id="1" name=""/>
        <p:cNvGrpSpPr/>
        <p:nvPr/>
      </p:nvGrpSpPr>
      <p:grpSpPr>
        <a:xfrm>
          <a:off x="0" y="0"/>
          <a:ext cx="0" cy="0"/>
          <a:chOff x="0" y="0"/>
          <a:chExt cx="0" cy="0"/>
        </a:xfrm>
      </p:grpSpPr>
      <p:sp>
        <p:nvSpPr>
          <p:cNvPr id="11" name="Titre 21">
            <a:extLst>
              <a:ext uri="{FF2B5EF4-FFF2-40B4-BE49-F238E27FC236}">
                <a16:creationId xmlns:a16="http://schemas.microsoft.com/office/drawing/2014/main" id="{3995F526-330B-DAB7-25A1-EFA47C9C8033}"/>
              </a:ext>
            </a:extLst>
          </p:cNvPr>
          <p:cNvSpPr>
            <a:spLocks noGrp="1"/>
          </p:cNvSpPr>
          <p:nvPr>
            <p:ph type="title" hasCustomPrompt="1"/>
          </p:nvPr>
        </p:nvSpPr>
        <p:spPr>
          <a:xfrm>
            <a:off x="847384" y="884982"/>
            <a:ext cx="5744335" cy="979204"/>
          </a:xfrm>
        </p:spPr>
        <p:txBody>
          <a:bodyPr lIns="0" tIns="0" rIns="0" bIns="0" rtlCol="0" anchor="t">
            <a:noAutofit/>
          </a:bodyPr>
          <a:lstStyle>
            <a:lvl1pPr>
              <a:defRPr sz="3600" cap="all" baseline="0"/>
            </a:lvl1pPr>
          </a:lstStyle>
          <a:p>
            <a:pPr rtl="0"/>
            <a:r>
              <a:rPr lang="fr-FR" noProof="0"/>
              <a:t>CLIQUEZ POUR MODIFIER LE TITRE DU MASQUE</a:t>
            </a:r>
          </a:p>
        </p:txBody>
      </p:sp>
      <p:sp>
        <p:nvSpPr>
          <p:cNvPr id="15" name="Espace réservé du texte 28">
            <a:extLst>
              <a:ext uri="{FF2B5EF4-FFF2-40B4-BE49-F238E27FC236}">
                <a16:creationId xmlns:a16="http://schemas.microsoft.com/office/drawing/2014/main" id="{93B8605C-A60E-DE47-5851-9BF04601C891}"/>
              </a:ext>
            </a:extLst>
          </p:cNvPr>
          <p:cNvSpPr>
            <a:spLocks noGrp="1"/>
          </p:cNvSpPr>
          <p:nvPr>
            <p:ph type="body" sz="quarter" idx="31" hasCustomPrompt="1"/>
          </p:nvPr>
        </p:nvSpPr>
        <p:spPr>
          <a:xfrm>
            <a:off x="852790" y="1864186"/>
            <a:ext cx="5753520" cy="631867"/>
          </a:xfrm>
        </p:spPr>
        <p:txBody>
          <a:bodyPr lIns="0" tIns="0" rIns="0" bIns="0" rtlCol="0" anchor="b">
            <a:noAutofit/>
          </a:bodyPr>
          <a:lstStyle>
            <a:lvl1pPr marL="0" indent="0" algn="l">
              <a:lnSpc>
                <a:spcPct val="100000"/>
              </a:lnSpc>
              <a:spcBef>
                <a:spcPts val="0"/>
              </a:spcBef>
              <a:buNone/>
              <a:defRPr lang="en-US" sz="2000" b="1" i="0" kern="1200" cap="all" spc="300" baseline="0" dirty="0">
                <a:solidFill>
                  <a:schemeClr val="tx1"/>
                </a:solidFill>
                <a:latin typeface="+mj-lt"/>
                <a:ea typeface="+mn-ea"/>
                <a:cs typeface="Arial Black" panose="020B0604020202020204" pitchFamily="34" charset="0"/>
              </a:defRPr>
            </a:lvl1pPr>
          </a:lstStyle>
          <a:p>
            <a:pPr rtl="0"/>
            <a:r>
              <a:rPr lang="fr-FR" noProof="0"/>
              <a:t>CLIQUEZ POUR MODIFIER LE STYLE DES SOUS-TITRES DU MASQUE</a:t>
            </a:r>
          </a:p>
        </p:txBody>
      </p:sp>
      <p:sp>
        <p:nvSpPr>
          <p:cNvPr id="40" name="Espace réservé du texte 28">
            <a:extLst>
              <a:ext uri="{FF2B5EF4-FFF2-40B4-BE49-F238E27FC236}">
                <a16:creationId xmlns:a16="http://schemas.microsoft.com/office/drawing/2014/main" id="{7B436DCE-21AD-38E2-5C66-1BA09385112D}"/>
              </a:ext>
            </a:extLst>
          </p:cNvPr>
          <p:cNvSpPr>
            <a:spLocks noGrp="1"/>
          </p:cNvSpPr>
          <p:nvPr>
            <p:ph type="body" sz="quarter" idx="29" hasCustomPrompt="1"/>
          </p:nvPr>
        </p:nvSpPr>
        <p:spPr>
          <a:xfrm>
            <a:off x="851805" y="2553205"/>
            <a:ext cx="5257800" cy="1311566"/>
          </a:xfrm>
        </p:spPr>
        <p:txBody>
          <a:bodyPr vert="horz" lIns="0" tIns="0" rIns="0" bIns="0" rtlCol="0">
            <a:noAutofit/>
          </a:bodyPr>
          <a:lstStyle>
            <a:lvl1pPr marL="0" indent="0">
              <a:buFont typeface="Arial" panose="020B0604020202020204" pitchFamily="34" charset="0"/>
              <a:buChar char="•"/>
              <a:defRPr lang="en-US" sz="1400" spc="0" baseline="0" dirty="0"/>
            </a:lvl1pPr>
          </a:lstStyle>
          <a:p>
            <a:pPr marL="285750" lvl="0" indent="-285750" rtl="0">
              <a:lnSpc>
                <a:spcPct val="100000"/>
              </a:lnSpc>
              <a:spcBef>
                <a:spcPts val="0"/>
              </a:spcBef>
            </a:pPr>
            <a:r>
              <a:rPr lang="fr-FR" noProof="0"/>
              <a:t>Deuxième niveau</a:t>
            </a:r>
          </a:p>
          <a:p>
            <a:pPr marL="285750" lvl="0" indent="-285750" rtl="0">
              <a:lnSpc>
                <a:spcPct val="100000"/>
              </a:lnSpc>
              <a:spcBef>
                <a:spcPts val="0"/>
              </a:spcBef>
            </a:pPr>
            <a:endParaRPr lang="fr-FR" noProof="0"/>
          </a:p>
        </p:txBody>
      </p:sp>
      <p:sp>
        <p:nvSpPr>
          <p:cNvPr id="20" name="Espace réservé du texte 28">
            <a:extLst>
              <a:ext uri="{FF2B5EF4-FFF2-40B4-BE49-F238E27FC236}">
                <a16:creationId xmlns:a16="http://schemas.microsoft.com/office/drawing/2014/main" id="{3A8FAFF0-E023-1B32-CC58-E8ABA8632D2E}"/>
              </a:ext>
            </a:extLst>
          </p:cNvPr>
          <p:cNvSpPr>
            <a:spLocks noGrp="1"/>
          </p:cNvSpPr>
          <p:nvPr>
            <p:ph type="body" sz="quarter" idx="33" hasCustomPrompt="1"/>
          </p:nvPr>
        </p:nvSpPr>
        <p:spPr>
          <a:xfrm>
            <a:off x="852790" y="4057317"/>
            <a:ext cx="5753520" cy="631867"/>
          </a:xfrm>
        </p:spPr>
        <p:txBody>
          <a:bodyPr lIns="0" tIns="0" rIns="0" bIns="0" rtlCol="0" anchor="b">
            <a:noAutofit/>
          </a:bodyPr>
          <a:lstStyle>
            <a:lvl1pPr marL="0" indent="0" algn="l">
              <a:lnSpc>
                <a:spcPct val="100000"/>
              </a:lnSpc>
              <a:spcBef>
                <a:spcPts val="0"/>
              </a:spcBef>
              <a:buNone/>
              <a:defRPr lang="en-US" sz="2000" b="1" i="0" kern="1200" cap="all" spc="300" baseline="0" dirty="0">
                <a:solidFill>
                  <a:schemeClr val="tx1"/>
                </a:solidFill>
                <a:latin typeface="+mj-lt"/>
                <a:ea typeface="+mn-ea"/>
                <a:cs typeface="Arial Black" panose="020B0604020202020204" pitchFamily="34" charset="0"/>
              </a:defRPr>
            </a:lvl1pPr>
          </a:lstStyle>
          <a:p>
            <a:pPr rtl="0"/>
            <a:r>
              <a:rPr lang="fr-FR" noProof="0"/>
              <a:t>CLIQUEZ POUR MODIFIER LE STYLE DES SOUS-TITRES DU MASQUE</a:t>
            </a:r>
          </a:p>
        </p:txBody>
      </p:sp>
      <p:sp>
        <p:nvSpPr>
          <p:cNvPr id="19" name="Espace réservé du texte 28">
            <a:extLst>
              <a:ext uri="{FF2B5EF4-FFF2-40B4-BE49-F238E27FC236}">
                <a16:creationId xmlns:a16="http://schemas.microsoft.com/office/drawing/2014/main" id="{B73215FA-B8EB-7DD7-837F-F76B74F83728}"/>
              </a:ext>
            </a:extLst>
          </p:cNvPr>
          <p:cNvSpPr>
            <a:spLocks noGrp="1"/>
          </p:cNvSpPr>
          <p:nvPr>
            <p:ph type="body" sz="quarter" idx="32" hasCustomPrompt="1"/>
          </p:nvPr>
        </p:nvSpPr>
        <p:spPr>
          <a:xfrm>
            <a:off x="851805" y="4746336"/>
            <a:ext cx="5257800" cy="1311566"/>
          </a:xfrm>
        </p:spPr>
        <p:txBody>
          <a:bodyPr vert="horz" lIns="0" tIns="0" rIns="0" bIns="0" rtlCol="0">
            <a:noAutofit/>
          </a:bodyPr>
          <a:lstStyle>
            <a:lvl1pPr marL="0" indent="0">
              <a:buFont typeface="Arial" panose="020B0604020202020204" pitchFamily="34" charset="0"/>
              <a:buChar char="•"/>
              <a:defRPr lang="en-US" sz="1400" spc="0" baseline="0" dirty="0"/>
            </a:lvl1pPr>
          </a:lstStyle>
          <a:p>
            <a:pPr marL="285750" lvl="0" indent="-285750" rtl="0">
              <a:lnSpc>
                <a:spcPct val="100000"/>
              </a:lnSpc>
              <a:spcBef>
                <a:spcPts val="0"/>
              </a:spcBef>
            </a:pPr>
            <a:r>
              <a:rPr lang="fr-FR" noProof="0"/>
              <a:t>Deuxième niveau</a:t>
            </a:r>
          </a:p>
          <a:p>
            <a:pPr marL="285750" lvl="0" indent="-285750" rtl="0">
              <a:lnSpc>
                <a:spcPct val="100000"/>
              </a:lnSpc>
              <a:spcBef>
                <a:spcPts val="0"/>
              </a:spcBef>
            </a:pPr>
            <a:endParaRPr lang="fr-FR" noProof="0"/>
          </a:p>
        </p:txBody>
      </p:sp>
      <p:sp>
        <p:nvSpPr>
          <p:cNvPr id="32" name="Rectangle 31">
            <a:extLst>
              <a:ext uri="{FF2B5EF4-FFF2-40B4-BE49-F238E27FC236}">
                <a16:creationId xmlns:a16="http://schemas.microsoft.com/office/drawing/2014/main" id="{4AED9AA9-2FB1-B400-47C0-803090B07B01}"/>
              </a:ext>
            </a:extLst>
          </p:cNvPr>
          <p:cNvSpPr/>
          <p:nvPr userDrawn="1"/>
        </p:nvSpPr>
        <p:spPr>
          <a:xfrm>
            <a:off x="7793831" y="810843"/>
            <a:ext cx="3091172" cy="5597912"/>
          </a:xfrm>
          <a:prstGeom prst="rect">
            <a:avLst/>
          </a:prstGeom>
          <a:solidFill>
            <a:schemeClr val="accent1">
              <a:alpha val="9323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rtl="0"/>
            <a:endParaRPr lang="fr-FR" noProof="0">
              <a:solidFill>
                <a:schemeClr val="accent1"/>
              </a:solidFill>
            </a:endParaRPr>
          </a:p>
        </p:txBody>
      </p:sp>
      <p:sp>
        <p:nvSpPr>
          <p:cNvPr id="18" name="Espace réservé d’image 17">
            <a:extLst>
              <a:ext uri="{FF2B5EF4-FFF2-40B4-BE49-F238E27FC236}">
                <a16:creationId xmlns:a16="http://schemas.microsoft.com/office/drawing/2014/main" id="{C39E8D03-897F-C49F-D816-03B8BD63013D}"/>
              </a:ext>
            </a:extLst>
          </p:cNvPr>
          <p:cNvSpPr>
            <a:spLocks noGrp="1"/>
          </p:cNvSpPr>
          <p:nvPr>
            <p:ph type="pic" sz="quarter" idx="10"/>
          </p:nvPr>
        </p:nvSpPr>
        <p:spPr>
          <a:xfrm>
            <a:off x="7214510" y="1066373"/>
            <a:ext cx="2243137" cy="4929188"/>
          </a:xfrm>
          <a:solidFill>
            <a:schemeClr val="accent1">
              <a:lumMod val="20000"/>
              <a:lumOff val="80000"/>
            </a:schemeClr>
          </a:solidFill>
        </p:spPr>
        <p:txBody>
          <a:bodyPr rtlCol="0" anchor="ctr">
            <a:noAutofit/>
          </a:bodyPr>
          <a:lstStyle>
            <a:lvl1pPr algn="ctr">
              <a:defRPr/>
            </a:lvl1pPr>
          </a:lstStyle>
          <a:p>
            <a:pPr rtl="0"/>
            <a:r>
              <a:rPr lang="fr-FR" noProof="0"/>
              <a:t>Cliquez sur l'icône pour ajouter une image</a:t>
            </a:r>
          </a:p>
        </p:txBody>
      </p:sp>
      <p:sp>
        <p:nvSpPr>
          <p:cNvPr id="22" name="Espace réservé d’image 17">
            <a:extLst>
              <a:ext uri="{FF2B5EF4-FFF2-40B4-BE49-F238E27FC236}">
                <a16:creationId xmlns:a16="http://schemas.microsoft.com/office/drawing/2014/main" id="{DE571619-8CCB-E378-472D-84C8ED7F8AC4}"/>
              </a:ext>
            </a:extLst>
          </p:cNvPr>
          <p:cNvSpPr>
            <a:spLocks noGrp="1"/>
          </p:cNvSpPr>
          <p:nvPr>
            <p:ph type="pic" sz="quarter" idx="13"/>
          </p:nvPr>
        </p:nvSpPr>
        <p:spPr>
          <a:xfrm>
            <a:off x="9791099" y="1066373"/>
            <a:ext cx="1672682" cy="2278993"/>
          </a:xfrm>
          <a:solidFill>
            <a:schemeClr val="accent1">
              <a:lumMod val="20000"/>
              <a:lumOff val="80000"/>
            </a:schemeClr>
          </a:solidFill>
        </p:spPr>
        <p:txBody>
          <a:bodyPr rtlCol="0" anchor="ctr">
            <a:noAutofit/>
          </a:bodyPr>
          <a:lstStyle>
            <a:lvl1pPr algn="ctr">
              <a:defRPr/>
            </a:lvl1pPr>
          </a:lstStyle>
          <a:p>
            <a:pPr rtl="0"/>
            <a:r>
              <a:rPr lang="fr-FR" noProof="0"/>
              <a:t>Cliquez sur l'icône pour ajouter une image</a:t>
            </a:r>
          </a:p>
        </p:txBody>
      </p:sp>
      <p:sp>
        <p:nvSpPr>
          <p:cNvPr id="23" name="Espace réservé d’image 17">
            <a:extLst>
              <a:ext uri="{FF2B5EF4-FFF2-40B4-BE49-F238E27FC236}">
                <a16:creationId xmlns:a16="http://schemas.microsoft.com/office/drawing/2014/main" id="{4A772672-1696-B0AC-34A7-37560F101DFE}"/>
              </a:ext>
            </a:extLst>
          </p:cNvPr>
          <p:cNvSpPr>
            <a:spLocks noGrp="1"/>
          </p:cNvSpPr>
          <p:nvPr>
            <p:ph type="pic" sz="quarter" idx="14"/>
          </p:nvPr>
        </p:nvSpPr>
        <p:spPr>
          <a:xfrm>
            <a:off x="9791099" y="3716568"/>
            <a:ext cx="1672682" cy="2278993"/>
          </a:xfrm>
          <a:solidFill>
            <a:schemeClr val="accent1">
              <a:lumMod val="20000"/>
              <a:lumOff val="80000"/>
            </a:schemeClr>
          </a:solidFill>
        </p:spPr>
        <p:txBody>
          <a:bodyPr rtlCol="0" anchor="ctr">
            <a:noAutofit/>
          </a:bodyPr>
          <a:lstStyle>
            <a:lvl1pPr algn="ctr">
              <a:defRPr/>
            </a:lvl1pPr>
          </a:lstStyle>
          <a:p>
            <a:pPr rtl="0"/>
            <a:r>
              <a:rPr lang="fr-FR" noProof="0"/>
              <a:t>Cliquez sur l'icône pour ajouter une image</a:t>
            </a:r>
          </a:p>
        </p:txBody>
      </p:sp>
      <p:sp>
        <p:nvSpPr>
          <p:cNvPr id="2" name="Espace réservé du pied de page 1">
            <a:extLst>
              <a:ext uri="{FF2B5EF4-FFF2-40B4-BE49-F238E27FC236}">
                <a16:creationId xmlns:a16="http://schemas.microsoft.com/office/drawing/2014/main" id="{5A615220-DA65-3A8D-609D-95B6D86B192A}"/>
              </a:ext>
            </a:extLst>
          </p:cNvPr>
          <p:cNvSpPr>
            <a:spLocks noGrp="1"/>
          </p:cNvSpPr>
          <p:nvPr>
            <p:ph type="ftr" sz="quarter" idx="34"/>
          </p:nvPr>
        </p:nvSpPr>
        <p:spPr/>
        <p:txBody>
          <a:bodyPr rtlCol="0"/>
          <a:lstStyle/>
          <a:p>
            <a:pPr rtl="0"/>
            <a:r>
              <a:rPr lang="fr-FR" noProof="0"/>
              <a:t>PRÉSENTATION TITRE</a:t>
            </a:r>
          </a:p>
        </p:txBody>
      </p:sp>
      <p:sp>
        <p:nvSpPr>
          <p:cNvPr id="3" name="Espace réservé du numéro de diapositive 2">
            <a:extLst>
              <a:ext uri="{FF2B5EF4-FFF2-40B4-BE49-F238E27FC236}">
                <a16:creationId xmlns:a16="http://schemas.microsoft.com/office/drawing/2014/main" id="{6AC2A57F-F2BF-F3B3-9D45-5DCD2608D80C}"/>
              </a:ext>
            </a:extLst>
          </p:cNvPr>
          <p:cNvSpPr>
            <a:spLocks noGrp="1"/>
          </p:cNvSpPr>
          <p:nvPr>
            <p:ph type="sldNum" sz="quarter" idx="35"/>
          </p:nvPr>
        </p:nvSpPr>
        <p:spPr/>
        <p:txBody>
          <a:bodyPr rtlCol="0"/>
          <a:lstStyle/>
          <a:p>
            <a:pPr rtl="0"/>
            <a:fld id="{09A01C0A-2BB6-49E7-91A3-DCB9F9F59583}" type="slidenum">
              <a:rPr lang="fr-FR" noProof="0" smtClean="0"/>
              <a:pPr rtl="0"/>
              <a:t>‹N°›</a:t>
            </a:fld>
            <a:endParaRPr lang="fr-FR" noProof="0"/>
          </a:p>
        </p:txBody>
      </p:sp>
    </p:spTree>
    <p:extLst>
      <p:ext uri="{BB962C8B-B14F-4D97-AF65-F5344CB8AC3E}">
        <p14:creationId xmlns:p14="http://schemas.microsoft.com/office/powerpoint/2010/main" val="7992005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Image avec légende">
    <p:spTree>
      <p:nvGrpSpPr>
        <p:cNvPr id="1" name=""/>
        <p:cNvGrpSpPr/>
        <p:nvPr/>
      </p:nvGrpSpPr>
      <p:grpSpPr>
        <a:xfrm>
          <a:off x="0" y="0"/>
          <a:ext cx="0" cy="0"/>
          <a:chOff x="0" y="0"/>
          <a:chExt cx="0" cy="0"/>
        </a:xfrm>
      </p:grpSpPr>
      <p:sp>
        <p:nvSpPr>
          <p:cNvPr id="15" name="Titre 1">
            <a:extLst>
              <a:ext uri="{FF2B5EF4-FFF2-40B4-BE49-F238E27FC236}">
                <a16:creationId xmlns:a16="http://schemas.microsoft.com/office/drawing/2014/main" id="{821385B8-472C-422F-2A52-C71336190A24}"/>
              </a:ext>
            </a:extLst>
          </p:cNvPr>
          <p:cNvSpPr>
            <a:spLocks noGrp="1"/>
          </p:cNvSpPr>
          <p:nvPr>
            <p:ph type="title" hasCustomPrompt="1"/>
          </p:nvPr>
        </p:nvSpPr>
        <p:spPr>
          <a:xfrm>
            <a:off x="850168" y="876301"/>
            <a:ext cx="10122632" cy="652054"/>
          </a:xfrm>
        </p:spPr>
        <p:txBody>
          <a:bodyPr rtlCol="0" anchor="ctr">
            <a:noAutofit/>
          </a:bodyPr>
          <a:lstStyle>
            <a:lvl1pPr algn="ctr">
              <a:defRPr sz="3600" baseline="0"/>
            </a:lvl1pPr>
          </a:lstStyle>
          <a:p>
            <a:pPr rtl="0"/>
            <a:r>
              <a:rPr lang="fr-FR" noProof="0"/>
              <a:t>Cliquez pour modifier le titre principal</a:t>
            </a:r>
          </a:p>
        </p:txBody>
      </p:sp>
      <p:sp>
        <p:nvSpPr>
          <p:cNvPr id="2" name="Ovale 1">
            <a:extLst>
              <a:ext uri="{FF2B5EF4-FFF2-40B4-BE49-F238E27FC236}">
                <a16:creationId xmlns:a16="http://schemas.microsoft.com/office/drawing/2014/main" id="{9DE7CA9C-8486-4EA1-8701-DB28FF478598}"/>
              </a:ext>
            </a:extLst>
          </p:cNvPr>
          <p:cNvSpPr/>
          <p:nvPr userDrawn="1"/>
        </p:nvSpPr>
        <p:spPr>
          <a:xfrm>
            <a:off x="2060160" y="2070777"/>
            <a:ext cx="956930" cy="956930"/>
          </a:xfrm>
          <a:prstGeom prst="ellipse">
            <a:avLst/>
          </a:prstGeom>
          <a:solidFill>
            <a:schemeClr val="accent1">
              <a:alpha val="7449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rtl="0"/>
            <a:endParaRPr lang="fr-FR" noProof="0">
              <a:solidFill>
                <a:schemeClr val="accent1"/>
              </a:solidFill>
            </a:endParaRPr>
          </a:p>
        </p:txBody>
      </p:sp>
      <p:sp>
        <p:nvSpPr>
          <p:cNvPr id="26" name="Espace réservé d’image 13">
            <a:extLst>
              <a:ext uri="{FF2B5EF4-FFF2-40B4-BE49-F238E27FC236}">
                <a16:creationId xmlns:a16="http://schemas.microsoft.com/office/drawing/2014/main" id="{5C378C59-971F-BF38-742D-D95B205A12CA}"/>
              </a:ext>
            </a:extLst>
          </p:cNvPr>
          <p:cNvSpPr>
            <a:spLocks noGrp="1"/>
          </p:cNvSpPr>
          <p:nvPr>
            <p:ph type="pic" sz="quarter" idx="32"/>
          </p:nvPr>
        </p:nvSpPr>
        <p:spPr>
          <a:xfrm>
            <a:off x="1540257" y="2001750"/>
            <a:ext cx="1159161" cy="1036101"/>
          </a:xfrm>
          <a:noFill/>
        </p:spPr>
        <p:txBody>
          <a:bodyPr rtlCol="0" anchor="ctr">
            <a:noAutofit/>
          </a:bodyPr>
          <a:lstStyle>
            <a:lvl1pPr algn="ctr">
              <a:defRPr sz="1600"/>
            </a:lvl1pPr>
          </a:lstStyle>
          <a:p>
            <a:pPr rtl="0"/>
            <a:r>
              <a:rPr lang="fr-FR" noProof="0"/>
              <a:t>Cliquez sur l'icône pour ajouter une image</a:t>
            </a:r>
          </a:p>
        </p:txBody>
      </p:sp>
      <p:sp>
        <p:nvSpPr>
          <p:cNvPr id="21" name="Sous-titre 2">
            <a:extLst>
              <a:ext uri="{FF2B5EF4-FFF2-40B4-BE49-F238E27FC236}">
                <a16:creationId xmlns:a16="http://schemas.microsoft.com/office/drawing/2014/main" id="{3BAF3E19-6FBE-8CBB-4079-33F65C860D3F}"/>
              </a:ext>
            </a:extLst>
          </p:cNvPr>
          <p:cNvSpPr>
            <a:spLocks noGrp="1"/>
          </p:cNvSpPr>
          <p:nvPr>
            <p:ph type="subTitle" idx="1" hasCustomPrompt="1"/>
          </p:nvPr>
        </p:nvSpPr>
        <p:spPr>
          <a:xfrm>
            <a:off x="844257" y="3029583"/>
            <a:ext cx="2940863" cy="1002007"/>
          </a:xfrm>
        </p:spPr>
        <p:txBody>
          <a:bodyPr rtlCol="0" anchor="b">
            <a:noAutofit/>
          </a:bodyPr>
          <a:lstStyle>
            <a:lvl1pPr marL="0" indent="0" algn="l">
              <a:lnSpc>
                <a:spcPct val="100000"/>
              </a:lnSpc>
              <a:buNone/>
              <a:defRPr sz="2000" b="1" i="0" cap="all" spc="300" baseline="0">
                <a:latin typeface="+mj-lt"/>
                <a:cs typeface="Arial Black"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fr-FR" noProof="0"/>
              <a:t>CLIQUEZ POUR MODIFIER LE STYLE DES SOUS-TITRES DU MASQUE</a:t>
            </a:r>
          </a:p>
        </p:txBody>
      </p:sp>
      <p:sp>
        <p:nvSpPr>
          <p:cNvPr id="12" name="Espace réservé du contenu 2">
            <a:extLst>
              <a:ext uri="{FF2B5EF4-FFF2-40B4-BE49-F238E27FC236}">
                <a16:creationId xmlns:a16="http://schemas.microsoft.com/office/drawing/2014/main" id="{16C42666-9F54-E92B-0327-85CCBAD21F0A}"/>
              </a:ext>
            </a:extLst>
          </p:cNvPr>
          <p:cNvSpPr>
            <a:spLocks noGrp="1"/>
          </p:cNvSpPr>
          <p:nvPr>
            <p:ph idx="10" hasCustomPrompt="1"/>
          </p:nvPr>
        </p:nvSpPr>
        <p:spPr>
          <a:xfrm>
            <a:off x="844257" y="4053021"/>
            <a:ext cx="2944737" cy="2284667"/>
          </a:xfrm>
        </p:spPr>
        <p:txBody>
          <a:bodyPr lIns="0" tIns="0" rIns="0" bIns="0" rtlCol="0">
            <a:noAutofit/>
          </a:bodyPr>
          <a:lstStyle>
            <a:lvl1pPr marL="285750" indent="-285750">
              <a:lnSpc>
                <a:spcPct val="100000"/>
              </a:lnSpc>
              <a:buFont typeface="Arial" panose="020B0604020202020204" pitchFamily="34" charset="0"/>
              <a:buChar char="•"/>
              <a:defRPr sz="1400" b="0" i="0">
                <a:latin typeface="+mn-lt"/>
              </a:defRPr>
            </a:lvl1pPr>
            <a:lvl2pPr marL="800100" indent="-342900">
              <a:lnSpc>
                <a:spcPct val="100000"/>
              </a:lnSpc>
              <a:buFont typeface="Arial" panose="020B0604020202020204" pitchFamily="34" charset="0"/>
              <a:buChar char="•"/>
              <a:defRPr sz="1400" b="0" i="0">
                <a:latin typeface="+mn-lt"/>
              </a:defRPr>
            </a:lvl2pPr>
            <a:lvl3pPr marL="1200150" indent="-285750">
              <a:lnSpc>
                <a:spcPct val="100000"/>
              </a:lnSpc>
              <a:buFont typeface="Arial" panose="020B0604020202020204" pitchFamily="34" charset="0"/>
              <a:buChar char="•"/>
              <a:defRPr sz="1400" b="0" i="0">
                <a:latin typeface="+mn-lt"/>
              </a:defRPr>
            </a:lvl3pPr>
            <a:lvl4pPr marL="1657350" indent="-285750">
              <a:lnSpc>
                <a:spcPct val="100000"/>
              </a:lnSpc>
              <a:buFont typeface="Arial" panose="020B0604020202020204" pitchFamily="34" charset="0"/>
              <a:buChar char="•"/>
              <a:defRPr sz="1400" b="0" i="0">
                <a:latin typeface="+mn-lt"/>
              </a:defRPr>
            </a:lvl4pPr>
            <a:lvl5pPr marL="2114550" indent="-285750">
              <a:lnSpc>
                <a:spcPct val="100000"/>
              </a:lnSpc>
              <a:buFont typeface="Arial" panose="020B0604020202020204" pitchFamily="34" charset="0"/>
              <a:buChar char="•"/>
              <a:defRPr sz="1400" b="0" i="0">
                <a:latin typeface="+mn-lt"/>
              </a:defRPr>
            </a:lvl5pPr>
            <a:lvl6pPr>
              <a:defRPr sz="2000"/>
            </a:lvl6pPr>
            <a:lvl7pPr>
              <a:defRPr sz="2000"/>
            </a:lvl7pPr>
            <a:lvl8pPr>
              <a:defRPr sz="2000"/>
            </a:lvl8pPr>
            <a:lvl9pPr>
              <a:defRPr sz="2000"/>
            </a:lvl9pPr>
          </a:lstStyle>
          <a:p>
            <a:pPr lvl="0" rtl="0"/>
            <a:r>
              <a:rPr lang="fr-FR" noProof="0"/>
              <a:t>Cliquez pour modifier les styles de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3" name="Ovale 2">
            <a:extLst>
              <a:ext uri="{FF2B5EF4-FFF2-40B4-BE49-F238E27FC236}">
                <a16:creationId xmlns:a16="http://schemas.microsoft.com/office/drawing/2014/main" id="{FCFF2E1B-0868-370D-4DD5-C9FAA608FAF8}"/>
              </a:ext>
            </a:extLst>
          </p:cNvPr>
          <p:cNvSpPr/>
          <p:nvPr userDrawn="1"/>
        </p:nvSpPr>
        <p:spPr>
          <a:xfrm>
            <a:off x="5617535" y="2070777"/>
            <a:ext cx="956930" cy="956930"/>
          </a:xfrm>
          <a:prstGeom prst="ellipse">
            <a:avLst/>
          </a:prstGeom>
          <a:solidFill>
            <a:schemeClr val="accent1">
              <a:alpha val="7449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rtl="0"/>
            <a:endParaRPr lang="fr-FR" noProof="0">
              <a:solidFill>
                <a:schemeClr val="accent1"/>
              </a:solidFill>
            </a:endParaRPr>
          </a:p>
        </p:txBody>
      </p:sp>
      <p:sp>
        <p:nvSpPr>
          <p:cNvPr id="14" name="Espace réservé d’image 13">
            <a:extLst>
              <a:ext uri="{FF2B5EF4-FFF2-40B4-BE49-F238E27FC236}">
                <a16:creationId xmlns:a16="http://schemas.microsoft.com/office/drawing/2014/main" id="{0B4A9B4F-A838-18BA-A205-674E6E13EB45}"/>
              </a:ext>
            </a:extLst>
          </p:cNvPr>
          <p:cNvSpPr>
            <a:spLocks noGrp="1"/>
          </p:cNvSpPr>
          <p:nvPr>
            <p:ph type="pic" sz="quarter" idx="30"/>
          </p:nvPr>
        </p:nvSpPr>
        <p:spPr>
          <a:xfrm>
            <a:off x="5107541" y="2001750"/>
            <a:ext cx="1159161" cy="1036101"/>
          </a:xfrm>
          <a:noFill/>
        </p:spPr>
        <p:txBody>
          <a:bodyPr rtlCol="0" anchor="ctr">
            <a:noAutofit/>
          </a:bodyPr>
          <a:lstStyle>
            <a:lvl1pPr algn="ctr">
              <a:defRPr sz="1600"/>
            </a:lvl1pPr>
          </a:lstStyle>
          <a:p>
            <a:pPr rtl="0"/>
            <a:r>
              <a:rPr lang="fr-FR" noProof="0"/>
              <a:t>Cliquez sur l'icône pour ajouter une image</a:t>
            </a:r>
          </a:p>
        </p:txBody>
      </p:sp>
      <p:sp>
        <p:nvSpPr>
          <p:cNvPr id="31" name="Espace réservé du texte 28">
            <a:extLst>
              <a:ext uri="{FF2B5EF4-FFF2-40B4-BE49-F238E27FC236}">
                <a16:creationId xmlns:a16="http://schemas.microsoft.com/office/drawing/2014/main" id="{35959781-AA1F-7789-57AC-F3583B408E73}"/>
              </a:ext>
            </a:extLst>
          </p:cNvPr>
          <p:cNvSpPr>
            <a:spLocks noGrp="1"/>
          </p:cNvSpPr>
          <p:nvPr>
            <p:ph type="body" sz="quarter" idx="28" hasCustomPrompt="1"/>
          </p:nvPr>
        </p:nvSpPr>
        <p:spPr>
          <a:xfrm>
            <a:off x="4617227" y="3064120"/>
            <a:ext cx="2940864" cy="988902"/>
          </a:xfrm>
        </p:spPr>
        <p:txBody>
          <a:bodyPr lIns="0" tIns="0" rIns="0" bIns="0" rtlCol="0" anchor="b">
            <a:noAutofit/>
          </a:bodyPr>
          <a:lstStyle>
            <a:lvl1pPr marL="0" indent="0" algn="l">
              <a:lnSpc>
                <a:spcPct val="100000"/>
              </a:lnSpc>
              <a:spcBef>
                <a:spcPts val="0"/>
              </a:spcBef>
              <a:buNone/>
              <a:defRPr lang="en-US" sz="2000" b="1" i="0" kern="1200" cap="all" spc="300" baseline="0" dirty="0">
                <a:solidFill>
                  <a:schemeClr val="tx1"/>
                </a:solidFill>
                <a:latin typeface="+mj-lt"/>
                <a:ea typeface="+mn-ea"/>
                <a:cs typeface="Arial Black" panose="020B0604020202020204" pitchFamily="34" charset="0"/>
              </a:defRPr>
            </a:lvl1pPr>
          </a:lstStyle>
          <a:p>
            <a:pPr rtl="0"/>
            <a:r>
              <a:rPr lang="fr-FR" noProof="0"/>
              <a:t>CLIQUEZ POUR MODIFIER LE STYLE DES SOUS-TITRES DU MASQUE</a:t>
            </a:r>
          </a:p>
        </p:txBody>
      </p:sp>
      <p:sp>
        <p:nvSpPr>
          <p:cNvPr id="24" name="Espace réservé du contenu 2">
            <a:extLst>
              <a:ext uri="{FF2B5EF4-FFF2-40B4-BE49-F238E27FC236}">
                <a16:creationId xmlns:a16="http://schemas.microsoft.com/office/drawing/2014/main" id="{73AFA26A-367B-C958-6FDA-30DC18B38549}"/>
              </a:ext>
            </a:extLst>
          </p:cNvPr>
          <p:cNvSpPr>
            <a:spLocks noGrp="1"/>
          </p:cNvSpPr>
          <p:nvPr>
            <p:ph idx="12" hasCustomPrompt="1"/>
          </p:nvPr>
        </p:nvSpPr>
        <p:spPr>
          <a:xfrm>
            <a:off x="4617226" y="4066126"/>
            <a:ext cx="2944737" cy="2284667"/>
          </a:xfrm>
        </p:spPr>
        <p:txBody>
          <a:bodyPr tIns="0" bIns="0" rtlCol="0">
            <a:noAutofit/>
          </a:bodyPr>
          <a:lstStyle>
            <a:lvl1pPr marL="285750" indent="-285750">
              <a:lnSpc>
                <a:spcPct val="100000"/>
              </a:lnSpc>
              <a:buFont typeface="Arial" panose="020B0604020202020204" pitchFamily="34" charset="0"/>
              <a:buChar char="•"/>
              <a:defRPr sz="1400" b="0" i="0">
                <a:latin typeface="+mn-lt"/>
              </a:defRPr>
            </a:lvl1pPr>
            <a:lvl2pPr marL="800100" indent="-342900">
              <a:lnSpc>
                <a:spcPct val="100000"/>
              </a:lnSpc>
              <a:buFont typeface="Arial" panose="020B0604020202020204" pitchFamily="34" charset="0"/>
              <a:buChar char="•"/>
              <a:defRPr sz="1400" b="0" i="0">
                <a:latin typeface="+mn-lt"/>
              </a:defRPr>
            </a:lvl2pPr>
            <a:lvl3pPr marL="1200150" indent="-285750">
              <a:lnSpc>
                <a:spcPct val="100000"/>
              </a:lnSpc>
              <a:buFont typeface="Arial" panose="020B0604020202020204" pitchFamily="34" charset="0"/>
              <a:buChar char="•"/>
              <a:defRPr sz="1400" b="0" i="0">
                <a:latin typeface="+mn-lt"/>
              </a:defRPr>
            </a:lvl3pPr>
            <a:lvl4pPr marL="1657350" indent="-285750">
              <a:lnSpc>
                <a:spcPct val="100000"/>
              </a:lnSpc>
              <a:buFont typeface="Arial" panose="020B0604020202020204" pitchFamily="34" charset="0"/>
              <a:buChar char="•"/>
              <a:defRPr sz="1400" b="0" i="0">
                <a:latin typeface="+mn-lt"/>
              </a:defRPr>
            </a:lvl4pPr>
            <a:lvl5pPr marL="2114550" indent="-285750">
              <a:lnSpc>
                <a:spcPct val="100000"/>
              </a:lnSpc>
              <a:buFont typeface="Arial" panose="020B0604020202020204" pitchFamily="34" charset="0"/>
              <a:buChar char="•"/>
              <a:defRPr sz="1400" b="0" i="0">
                <a:latin typeface="+mn-lt"/>
              </a:defRPr>
            </a:lvl5pPr>
            <a:lvl6pPr>
              <a:defRPr sz="2000"/>
            </a:lvl6pPr>
            <a:lvl7pPr>
              <a:defRPr sz="2000"/>
            </a:lvl7pPr>
            <a:lvl8pPr>
              <a:defRPr sz="2000"/>
            </a:lvl8pPr>
            <a:lvl9pPr>
              <a:defRPr sz="2000"/>
            </a:lvl9pPr>
          </a:lstStyle>
          <a:p>
            <a:pPr lvl="0" rtl="0"/>
            <a:r>
              <a:rPr lang="fr-FR" noProof="0"/>
              <a:t>Cliquez pour modifier les styles de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4" name="Ovale 3">
            <a:extLst>
              <a:ext uri="{FF2B5EF4-FFF2-40B4-BE49-F238E27FC236}">
                <a16:creationId xmlns:a16="http://schemas.microsoft.com/office/drawing/2014/main" id="{BE993317-B15E-4278-C4C8-D2C8F54AED79}"/>
              </a:ext>
            </a:extLst>
          </p:cNvPr>
          <p:cNvSpPr/>
          <p:nvPr userDrawn="1"/>
        </p:nvSpPr>
        <p:spPr>
          <a:xfrm>
            <a:off x="8836567" y="2070777"/>
            <a:ext cx="956930" cy="956930"/>
          </a:xfrm>
          <a:prstGeom prst="ellipse">
            <a:avLst/>
          </a:prstGeom>
          <a:solidFill>
            <a:schemeClr val="accent1">
              <a:alpha val="7449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rtl="0"/>
            <a:endParaRPr lang="fr-FR" noProof="0">
              <a:solidFill>
                <a:schemeClr val="accent1"/>
              </a:solidFill>
            </a:endParaRPr>
          </a:p>
        </p:txBody>
      </p:sp>
      <p:sp>
        <p:nvSpPr>
          <p:cNvPr id="25" name="Espace réservé d’image 13">
            <a:extLst>
              <a:ext uri="{FF2B5EF4-FFF2-40B4-BE49-F238E27FC236}">
                <a16:creationId xmlns:a16="http://schemas.microsoft.com/office/drawing/2014/main" id="{320E0A84-9337-4401-9D13-157978C60776}"/>
              </a:ext>
            </a:extLst>
          </p:cNvPr>
          <p:cNvSpPr>
            <a:spLocks noGrp="1"/>
          </p:cNvSpPr>
          <p:nvPr>
            <p:ph type="pic" sz="quarter" idx="31"/>
          </p:nvPr>
        </p:nvSpPr>
        <p:spPr>
          <a:xfrm>
            <a:off x="8333421" y="2004710"/>
            <a:ext cx="1159161" cy="1036101"/>
          </a:xfrm>
          <a:noFill/>
        </p:spPr>
        <p:txBody>
          <a:bodyPr rtlCol="0" anchor="ctr">
            <a:noAutofit/>
          </a:bodyPr>
          <a:lstStyle>
            <a:lvl1pPr algn="ctr">
              <a:defRPr sz="1600"/>
            </a:lvl1pPr>
          </a:lstStyle>
          <a:p>
            <a:pPr rtl="0"/>
            <a:r>
              <a:rPr lang="fr-FR" noProof="0"/>
              <a:t>Cliquez sur l'icône pour ajouter une image</a:t>
            </a:r>
          </a:p>
        </p:txBody>
      </p:sp>
      <p:sp>
        <p:nvSpPr>
          <p:cNvPr id="32" name="Espace réservé du texte 28">
            <a:extLst>
              <a:ext uri="{FF2B5EF4-FFF2-40B4-BE49-F238E27FC236}">
                <a16:creationId xmlns:a16="http://schemas.microsoft.com/office/drawing/2014/main" id="{AC8F3009-6B00-DF9F-8517-05A826556634}"/>
              </a:ext>
            </a:extLst>
          </p:cNvPr>
          <p:cNvSpPr>
            <a:spLocks noGrp="1"/>
          </p:cNvSpPr>
          <p:nvPr>
            <p:ph type="body" sz="quarter" idx="29" hasCustomPrompt="1"/>
          </p:nvPr>
        </p:nvSpPr>
        <p:spPr>
          <a:xfrm>
            <a:off x="8403008" y="3029583"/>
            <a:ext cx="2940864" cy="988902"/>
          </a:xfrm>
        </p:spPr>
        <p:txBody>
          <a:bodyPr lIns="0" tIns="0" rIns="0" bIns="0" rtlCol="0" anchor="b">
            <a:noAutofit/>
          </a:bodyPr>
          <a:lstStyle>
            <a:lvl1pPr marL="0" indent="0" algn="l">
              <a:lnSpc>
                <a:spcPct val="100000"/>
              </a:lnSpc>
              <a:spcBef>
                <a:spcPts val="0"/>
              </a:spcBef>
              <a:buNone/>
              <a:defRPr lang="en-US" sz="2000" b="1" i="0" kern="1200" cap="all" spc="300" baseline="0" dirty="0">
                <a:solidFill>
                  <a:schemeClr val="tx1"/>
                </a:solidFill>
                <a:latin typeface="+mj-lt"/>
                <a:ea typeface="+mn-ea"/>
                <a:cs typeface="Arial Black" panose="020B0604020202020204" pitchFamily="34" charset="0"/>
              </a:defRPr>
            </a:lvl1pPr>
          </a:lstStyle>
          <a:p>
            <a:pPr rtl="0"/>
            <a:r>
              <a:rPr lang="fr-FR" noProof="0"/>
              <a:t>CLIQUEZ POUR MODIFIER LE STYLE DES SOUS-TITRES DU MASQUE</a:t>
            </a:r>
          </a:p>
        </p:txBody>
      </p:sp>
      <p:sp>
        <p:nvSpPr>
          <p:cNvPr id="23" name="Espace réservé du contenu 2">
            <a:extLst>
              <a:ext uri="{FF2B5EF4-FFF2-40B4-BE49-F238E27FC236}">
                <a16:creationId xmlns:a16="http://schemas.microsoft.com/office/drawing/2014/main" id="{B51E11FB-D524-5781-B4B3-F6E5484F19F3}"/>
              </a:ext>
            </a:extLst>
          </p:cNvPr>
          <p:cNvSpPr>
            <a:spLocks noGrp="1"/>
          </p:cNvSpPr>
          <p:nvPr>
            <p:ph idx="11" hasCustomPrompt="1"/>
          </p:nvPr>
        </p:nvSpPr>
        <p:spPr>
          <a:xfrm>
            <a:off x="8398539" y="4031589"/>
            <a:ext cx="2944737" cy="2284667"/>
          </a:xfrm>
        </p:spPr>
        <p:txBody>
          <a:bodyPr tIns="0" bIns="0" rtlCol="0">
            <a:noAutofit/>
          </a:bodyPr>
          <a:lstStyle>
            <a:lvl1pPr marL="285750" indent="-285750">
              <a:lnSpc>
                <a:spcPct val="100000"/>
              </a:lnSpc>
              <a:buFont typeface="Arial" panose="020B0604020202020204" pitchFamily="34" charset="0"/>
              <a:buChar char="•"/>
              <a:defRPr sz="1400" b="0" i="0">
                <a:latin typeface="+mn-lt"/>
              </a:defRPr>
            </a:lvl1pPr>
            <a:lvl2pPr marL="800100" indent="-342900">
              <a:lnSpc>
                <a:spcPct val="100000"/>
              </a:lnSpc>
              <a:buFont typeface="Arial" panose="020B0604020202020204" pitchFamily="34" charset="0"/>
              <a:buChar char="•"/>
              <a:defRPr sz="1400" b="0" i="0">
                <a:latin typeface="+mn-lt"/>
              </a:defRPr>
            </a:lvl2pPr>
            <a:lvl3pPr marL="1200150" indent="-285750">
              <a:lnSpc>
                <a:spcPct val="100000"/>
              </a:lnSpc>
              <a:buFont typeface="Arial" panose="020B0604020202020204" pitchFamily="34" charset="0"/>
              <a:buChar char="•"/>
              <a:defRPr sz="1400" b="0" i="0">
                <a:latin typeface="+mn-lt"/>
              </a:defRPr>
            </a:lvl3pPr>
            <a:lvl4pPr marL="1657350" indent="-285750">
              <a:lnSpc>
                <a:spcPct val="100000"/>
              </a:lnSpc>
              <a:buFont typeface="Arial" panose="020B0604020202020204" pitchFamily="34" charset="0"/>
              <a:buChar char="•"/>
              <a:defRPr sz="1400" b="0" i="0">
                <a:latin typeface="+mn-lt"/>
              </a:defRPr>
            </a:lvl4pPr>
            <a:lvl5pPr marL="2114550" indent="-285750">
              <a:lnSpc>
                <a:spcPct val="100000"/>
              </a:lnSpc>
              <a:buFont typeface="Arial" panose="020B0604020202020204" pitchFamily="34" charset="0"/>
              <a:buChar char="•"/>
              <a:defRPr sz="1400" b="0" i="0">
                <a:latin typeface="+mn-lt"/>
              </a:defRPr>
            </a:lvl5pPr>
            <a:lvl6pPr>
              <a:defRPr sz="2000"/>
            </a:lvl6pPr>
            <a:lvl7pPr>
              <a:defRPr sz="2000"/>
            </a:lvl7pPr>
            <a:lvl8pPr>
              <a:defRPr sz="2000"/>
            </a:lvl8pPr>
            <a:lvl9pPr>
              <a:defRPr sz="2000"/>
            </a:lvl9pPr>
          </a:lstStyle>
          <a:p>
            <a:pPr lvl="0" rtl="0"/>
            <a:r>
              <a:rPr lang="fr-FR" noProof="0"/>
              <a:t>Cliquez pour modifier les styles de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5" name="Espace réservé du pied de page 4">
            <a:extLst>
              <a:ext uri="{FF2B5EF4-FFF2-40B4-BE49-F238E27FC236}">
                <a16:creationId xmlns:a16="http://schemas.microsoft.com/office/drawing/2014/main" id="{A466B1E6-E67B-3B07-B464-6C782D2D21E7}"/>
              </a:ext>
            </a:extLst>
          </p:cNvPr>
          <p:cNvSpPr>
            <a:spLocks noGrp="1"/>
          </p:cNvSpPr>
          <p:nvPr>
            <p:ph type="ftr" sz="quarter" idx="33"/>
          </p:nvPr>
        </p:nvSpPr>
        <p:spPr/>
        <p:txBody>
          <a:bodyPr rtlCol="0"/>
          <a:lstStyle/>
          <a:p>
            <a:pPr rtl="0"/>
            <a:r>
              <a:rPr lang="fr-FR" noProof="0"/>
              <a:t>PRÉSENTATION TITRE</a:t>
            </a:r>
          </a:p>
        </p:txBody>
      </p:sp>
      <p:sp>
        <p:nvSpPr>
          <p:cNvPr id="6" name="Espace réservé du numéro de diapositive 5">
            <a:extLst>
              <a:ext uri="{FF2B5EF4-FFF2-40B4-BE49-F238E27FC236}">
                <a16:creationId xmlns:a16="http://schemas.microsoft.com/office/drawing/2014/main" id="{2B63D2A3-D5E9-1D68-8AB2-1DB5C21E9126}"/>
              </a:ext>
            </a:extLst>
          </p:cNvPr>
          <p:cNvSpPr>
            <a:spLocks noGrp="1"/>
          </p:cNvSpPr>
          <p:nvPr>
            <p:ph type="sldNum" sz="quarter" idx="34"/>
          </p:nvPr>
        </p:nvSpPr>
        <p:spPr/>
        <p:txBody>
          <a:bodyPr rtlCol="0"/>
          <a:lstStyle/>
          <a:p>
            <a:pPr rtl="0"/>
            <a:fld id="{09A01C0A-2BB6-49E7-91A3-DCB9F9F59583}" type="slidenum">
              <a:rPr lang="fr-FR" noProof="0" smtClean="0"/>
              <a:pPr rtl="0"/>
              <a:t>‹N°›</a:t>
            </a:fld>
            <a:endParaRPr lang="fr-FR" noProof="0"/>
          </a:p>
        </p:txBody>
      </p:sp>
    </p:spTree>
    <p:extLst>
      <p:ext uri="{BB962C8B-B14F-4D97-AF65-F5344CB8AC3E}">
        <p14:creationId xmlns:p14="http://schemas.microsoft.com/office/powerpoint/2010/main" val="43516598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Disposition personnalisée">
    <p:spTree>
      <p:nvGrpSpPr>
        <p:cNvPr id="1" name=""/>
        <p:cNvGrpSpPr/>
        <p:nvPr/>
      </p:nvGrpSpPr>
      <p:grpSpPr>
        <a:xfrm>
          <a:off x="0" y="0"/>
          <a:ext cx="0" cy="0"/>
          <a:chOff x="0" y="0"/>
          <a:chExt cx="0" cy="0"/>
        </a:xfrm>
      </p:grpSpPr>
      <p:sp>
        <p:nvSpPr>
          <p:cNvPr id="5" name="Titre 21">
            <a:extLst>
              <a:ext uri="{FF2B5EF4-FFF2-40B4-BE49-F238E27FC236}">
                <a16:creationId xmlns:a16="http://schemas.microsoft.com/office/drawing/2014/main" id="{592F592C-CC3F-8FC0-DAF8-24019474CAB1}"/>
              </a:ext>
            </a:extLst>
          </p:cNvPr>
          <p:cNvSpPr>
            <a:spLocks noGrp="1"/>
          </p:cNvSpPr>
          <p:nvPr>
            <p:ph type="title" hasCustomPrompt="1"/>
          </p:nvPr>
        </p:nvSpPr>
        <p:spPr>
          <a:xfrm>
            <a:off x="847384" y="884982"/>
            <a:ext cx="5744335" cy="979204"/>
          </a:xfrm>
        </p:spPr>
        <p:txBody>
          <a:bodyPr lIns="0" tIns="0" rIns="0" bIns="0" rtlCol="0" anchor="t">
            <a:noAutofit/>
          </a:bodyPr>
          <a:lstStyle>
            <a:lvl1pPr>
              <a:defRPr sz="3600" baseline="0">
                <a:latin typeface="+mj-lt"/>
              </a:defRPr>
            </a:lvl1pPr>
          </a:lstStyle>
          <a:p>
            <a:pPr rtl="0"/>
            <a:r>
              <a:rPr lang="fr-FR" noProof="0"/>
              <a:t>CLIQUEZ POUR MODIFIER LE TITRE DU MASQUE</a:t>
            </a:r>
          </a:p>
        </p:txBody>
      </p:sp>
      <p:sp>
        <p:nvSpPr>
          <p:cNvPr id="13" name="Espace réservé du texte 2">
            <a:extLst>
              <a:ext uri="{FF2B5EF4-FFF2-40B4-BE49-F238E27FC236}">
                <a16:creationId xmlns:a16="http://schemas.microsoft.com/office/drawing/2014/main" id="{ED5AF112-F5BD-9AA8-0E64-A6972333DDB1}"/>
              </a:ext>
            </a:extLst>
          </p:cNvPr>
          <p:cNvSpPr>
            <a:spLocks noGrp="1"/>
          </p:cNvSpPr>
          <p:nvPr>
            <p:ph type="body" idx="1" hasCustomPrompt="1"/>
          </p:nvPr>
        </p:nvSpPr>
        <p:spPr>
          <a:xfrm>
            <a:off x="855915" y="2046038"/>
            <a:ext cx="4831207" cy="3568139"/>
          </a:xfrm>
        </p:spPr>
        <p:txBody>
          <a:bodyPr lIns="0" tIns="0" rIns="0" bIns="0" rtlCol="0">
            <a:noAutofit/>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fr-FR" noProof="0"/>
              <a:t>Modifiez les styles du texte</a:t>
            </a:r>
          </a:p>
        </p:txBody>
      </p:sp>
      <p:sp>
        <p:nvSpPr>
          <p:cNvPr id="9" name="Espace réservé d’image 8">
            <a:extLst>
              <a:ext uri="{FF2B5EF4-FFF2-40B4-BE49-F238E27FC236}">
                <a16:creationId xmlns:a16="http://schemas.microsoft.com/office/drawing/2014/main" id="{DD9A5508-A146-4C36-FF14-5B78325C526D}"/>
              </a:ext>
            </a:extLst>
          </p:cNvPr>
          <p:cNvSpPr>
            <a:spLocks noGrp="1"/>
          </p:cNvSpPr>
          <p:nvPr>
            <p:ph type="pic" sz="quarter" idx="12"/>
          </p:nvPr>
        </p:nvSpPr>
        <p:spPr>
          <a:xfrm>
            <a:off x="7868966" y="1112838"/>
            <a:ext cx="3475649" cy="4975225"/>
          </a:xfrm>
          <a:solidFill>
            <a:schemeClr val="accent1">
              <a:lumMod val="20000"/>
              <a:lumOff val="80000"/>
            </a:schemeClr>
          </a:solidFill>
        </p:spPr>
        <p:txBody>
          <a:bodyPr rtlCol="0" anchor="ctr"/>
          <a:lstStyle>
            <a:lvl1pPr algn="ctr">
              <a:defRPr/>
            </a:lvl1pPr>
          </a:lstStyle>
          <a:p>
            <a:pPr rtl="0"/>
            <a:r>
              <a:rPr lang="fr-FR" noProof="0"/>
              <a:t>Cliquez sur l'icône pour ajouter une image</a:t>
            </a:r>
          </a:p>
        </p:txBody>
      </p:sp>
      <p:sp>
        <p:nvSpPr>
          <p:cNvPr id="14" name="Espace réservé du texte 10">
            <a:extLst>
              <a:ext uri="{FF2B5EF4-FFF2-40B4-BE49-F238E27FC236}">
                <a16:creationId xmlns:a16="http://schemas.microsoft.com/office/drawing/2014/main" id="{104F5115-4987-5C8E-E191-E06A29A553D3}"/>
              </a:ext>
            </a:extLst>
          </p:cNvPr>
          <p:cNvSpPr>
            <a:spLocks noGrp="1"/>
          </p:cNvSpPr>
          <p:nvPr>
            <p:ph type="body" sz="quarter" idx="13" hasCustomPrompt="1"/>
          </p:nvPr>
        </p:nvSpPr>
        <p:spPr>
          <a:xfrm>
            <a:off x="7010733" y="2803273"/>
            <a:ext cx="2121408" cy="2121408"/>
          </a:xfrm>
          <a:prstGeom prst="ellipse">
            <a:avLst/>
          </a:prstGeom>
          <a:solidFill>
            <a:schemeClr val="accent1">
              <a:alpha val="72000"/>
            </a:schemeClr>
          </a:solidFill>
        </p:spPr>
        <p:txBody>
          <a:bodyPr rtlCol="0"/>
          <a:lstStyle>
            <a:lvl1pPr>
              <a:defRPr sz="300">
                <a:solidFill>
                  <a:schemeClr val="accent1">
                    <a:alpha val="0"/>
                  </a:schemeClr>
                </a:solidFill>
              </a:defRPr>
            </a:lvl1pPr>
          </a:lstStyle>
          <a:p>
            <a:pPr lvl="0" rtl="0"/>
            <a:r>
              <a:rPr lang="fr-FR" noProof="0"/>
              <a:t>Modifiez les styles du texte</a:t>
            </a:r>
          </a:p>
        </p:txBody>
      </p:sp>
      <p:sp>
        <p:nvSpPr>
          <p:cNvPr id="15" name="Espace réservé du texte 10">
            <a:extLst>
              <a:ext uri="{FF2B5EF4-FFF2-40B4-BE49-F238E27FC236}">
                <a16:creationId xmlns:a16="http://schemas.microsoft.com/office/drawing/2014/main" id="{1EA969D2-43E7-374C-2BD3-3ED94ADEAE97}"/>
              </a:ext>
            </a:extLst>
          </p:cNvPr>
          <p:cNvSpPr>
            <a:spLocks noGrp="1"/>
          </p:cNvSpPr>
          <p:nvPr>
            <p:ph type="body" sz="quarter" idx="14" hasCustomPrompt="1"/>
          </p:nvPr>
        </p:nvSpPr>
        <p:spPr>
          <a:xfrm>
            <a:off x="11258537" y="4711495"/>
            <a:ext cx="192024" cy="1033272"/>
          </a:xfrm>
          <a:prstGeom prst="rect">
            <a:avLst/>
          </a:prstGeom>
          <a:solidFill>
            <a:schemeClr val="accent1">
              <a:alpha val="83000"/>
            </a:schemeClr>
          </a:solidFill>
        </p:spPr>
        <p:txBody>
          <a:bodyPr rtlCol="0"/>
          <a:lstStyle>
            <a:lvl1pPr>
              <a:defRPr sz="300">
                <a:solidFill>
                  <a:schemeClr val="accent1">
                    <a:alpha val="0"/>
                  </a:schemeClr>
                </a:solidFill>
              </a:defRPr>
            </a:lvl1pPr>
          </a:lstStyle>
          <a:p>
            <a:pPr lvl="0" rtl="0"/>
            <a:r>
              <a:rPr lang="fr-FR" noProof="0"/>
              <a:t>Modifiez les styles du texte</a:t>
            </a:r>
          </a:p>
        </p:txBody>
      </p:sp>
      <p:sp>
        <p:nvSpPr>
          <p:cNvPr id="3" name="Espace réservé du pied de page 2">
            <a:extLst>
              <a:ext uri="{FF2B5EF4-FFF2-40B4-BE49-F238E27FC236}">
                <a16:creationId xmlns:a16="http://schemas.microsoft.com/office/drawing/2014/main" id="{8DE7E217-DB17-AA1B-8753-DBFDF42AB32F}"/>
              </a:ext>
            </a:extLst>
          </p:cNvPr>
          <p:cNvSpPr>
            <a:spLocks noGrp="1"/>
          </p:cNvSpPr>
          <p:nvPr>
            <p:ph type="ftr" sz="quarter" idx="10"/>
          </p:nvPr>
        </p:nvSpPr>
        <p:spPr/>
        <p:txBody>
          <a:bodyPr rtlCol="0"/>
          <a:lstStyle/>
          <a:p>
            <a:pPr rtl="0"/>
            <a:r>
              <a:rPr lang="fr-FR" noProof="0"/>
              <a:t>PRÉSENTATION TITRE</a:t>
            </a:r>
          </a:p>
        </p:txBody>
      </p:sp>
      <p:sp>
        <p:nvSpPr>
          <p:cNvPr id="4" name="Espace réservé du numéro de diapositive 3">
            <a:extLst>
              <a:ext uri="{FF2B5EF4-FFF2-40B4-BE49-F238E27FC236}">
                <a16:creationId xmlns:a16="http://schemas.microsoft.com/office/drawing/2014/main" id="{CD6FA3F1-16D7-20B8-B929-59317A576C99}"/>
              </a:ext>
            </a:extLst>
          </p:cNvPr>
          <p:cNvSpPr>
            <a:spLocks noGrp="1"/>
          </p:cNvSpPr>
          <p:nvPr>
            <p:ph type="sldNum" sz="quarter" idx="11"/>
          </p:nvPr>
        </p:nvSpPr>
        <p:spPr/>
        <p:txBody>
          <a:bodyPr rtlCol="0"/>
          <a:lstStyle/>
          <a:p>
            <a:pPr rtl="0"/>
            <a:fld id="{09A01C0A-2BB6-49E7-91A3-DCB9F9F59583}" type="slidenum">
              <a:rPr lang="fr-FR" noProof="0" smtClean="0"/>
              <a:pPr rtl="0"/>
              <a:t>‹N°›</a:t>
            </a:fld>
            <a:endParaRPr lang="fr-FR" noProof="0"/>
          </a:p>
        </p:txBody>
      </p:sp>
    </p:spTree>
    <p:extLst>
      <p:ext uri="{BB962C8B-B14F-4D97-AF65-F5344CB8AC3E}">
        <p14:creationId xmlns:p14="http://schemas.microsoft.com/office/powerpoint/2010/main" val="83057956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Disposition personnalisée">
    <p:spTree>
      <p:nvGrpSpPr>
        <p:cNvPr id="1" name=""/>
        <p:cNvGrpSpPr/>
        <p:nvPr/>
      </p:nvGrpSpPr>
      <p:grpSpPr>
        <a:xfrm>
          <a:off x="0" y="0"/>
          <a:ext cx="0" cy="0"/>
          <a:chOff x="0" y="0"/>
          <a:chExt cx="0" cy="0"/>
        </a:xfrm>
      </p:grpSpPr>
      <p:pic>
        <p:nvPicPr>
          <p:cNvPr id="3" name="Image 2" descr="Grand carrefour piéton avec une personne seule">
            <a:extLst>
              <a:ext uri="{FF2B5EF4-FFF2-40B4-BE49-F238E27FC236}">
                <a16:creationId xmlns:a16="http://schemas.microsoft.com/office/drawing/2014/main" id="{09010683-ED2B-BF6C-90F9-AF09D38DB677}"/>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0"/>
                    </a14:imgEffect>
                    <a14:imgEffect>
                      <a14:brightnessContrast bright="27000" contrast="5000"/>
                    </a14:imgEffect>
                  </a14:imgLayer>
                </a14:imgProps>
              </a:ext>
              <a:ext uri="{28A0092B-C50C-407E-A947-70E740481C1C}">
                <a14:useLocalDpi xmlns:a14="http://schemas.microsoft.com/office/drawing/2010/main"/>
              </a:ext>
            </a:extLst>
          </a:blip>
          <a:srcRect/>
          <a:stretch/>
        </p:blipFill>
        <p:spPr>
          <a:xfrm>
            <a:off x="0" y="1"/>
            <a:ext cx="11811000" cy="6858000"/>
          </a:xfrm>
          <a:prstGeom prst="rect">
            <a:avLst/>
          </a:prstGeom>
        </p:spPr>
      </p:pic>
      <p:sp>
        <p:nvSpPr>
          <p:cNvPr id="13" name="Forme libre 12">
            <a:extLst>
              <a:ext uri="{FF2B5EF4-FFF2-40B4-BE49-F238E27FC236}">
                <a16:creationId xmlns:a16="http://schemas.microsoft.com/office/drawing/2014/main" id="{C7A66511-B85E-197E-52D6-398E0BABD4A3}"/>
              </a:ext>
            </a:extLst>
          </p:cNvPr>
          <p:cNvSpPr/>
          <p:nvPr userDrawn="1"/>
        </p:nvSpPr>
        <p:spPr>
          <a:xfrm>
            <a:off x="777819" y="0"/>
            <a:ext cx="8272488" cy="6858000"/>
          </a:xfrm>
          <a:custGeom>
            <a:avLst/>
            <a:gdLst>
              <a:gd name="connsiteX0" fmla="*/ 2449074 w 8272488"/>
              <a:gd name="connsiteY0" fmla="*/ 0 h 6858000"/>
              <a:gd name="connsiteX1" fmla="*/ 5823415 w 8272488"/>
              <a:gd name="connsiteY1" fmla="*/ 0 h 6858000"/>
              <a:gd name="connsiteX2" fmla="*/ 5929477 w 8272488"/>
              <a:gd name="connsiteY2" fmla="*/ 47950 h 6858000"/>
              <a:gd name="connsiteX3" fmla="*/ 8272488 w 8272488"/>
              <a:gd name="connsiteY3" fmla="*/ 3776315 h 6858000"/>
              <a:gd name="connsiteX4" fmla="*/ 7025715 w 8272488"/>
              <a:gd name="connsiteY4" fmla="*/ 6735959 h 6858000"/>
              <a:gd name="connsiteX5" fmla="*/ 6893036 w 8272488"/>
              <a:gd name="connsiteY5" fmla="*/ 6858000 h 6858000"/>
              <a:gd name="connsiteX6" fmla="*/ 1379452 w 8272488"/>
              <a:gd name="connsiteY6" fmla="*/ 6858000 h 6858000"/>
              <a:gd name="connsiteX7" fmla="*/ 1246773 w 8272488"/>
              <a:gd name="connsiteY7" fmla="*/ 6735959 h 6858000"/>
              <a:gd name="connsiteX8" fmla="*/ 0 w 8272488"/>
              <a:gd name="connsiteY8" fmla="*/ 3776315 h 6858000"/>
              <a:gd name="connsiteX9" fmla="*/ 2343012 w 8272488"/>
              <a:gd name="connsiteY9" fmla="*/ 4795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72488" h="6858000">
                <a:moveTo>
                  <a:pt x="2449074" y="0"/>
                </a:moveTo>
                <a:lnTo>
                  <a:pt x="5823415" y="0"/>
                </a:lnTo>
                <a:lnTo>
                  <a:pt x="5929477" y="47950"/>
                </a:lnTo>
                <a:cubicBezTo>
                  <a:pt x="7315814" y="715956"/>
                  <a:pt x="8272488" y="2134414"/>
                  <a:pt x="8272488" y="3776315"/>
                </a:cubicBezTo>
                <a:cubicBezTo>
                  <a:pt x="8272488" y="4936354"/>
                  <a:pt x="7794942" y="5984857"/>
                  <a:pt x="7025715" y="6735959"/>
                </a:cubicBezTo>
                <a:lnTo>
                  <a:pt x="6893036" y="6858000"/>
                </a:lnTo>
                <a:lnTo>
                  <a:pt x="1379452" y="6858000"/>
                </a:lnTo>
                <a:lnTo>
                  <a:pt x="1246773" y="6735959"/>
                </a:lnTo>
                <a:cubicBezTo>
                  <a:pt x="477546" y="5984857"/>
                  <a:pt x="0" y="4936354"/>
                  <a:pt x="0" y="3776315"/>
                </a:cubicBezTo>
                <a:cubicBezTo>
                  <a:pt x="0" y="2134414"/>
                  <a:pt x="956674" y="715956"/>
                  <a:pt x="2343012" y="47950"/>
                </a:cubicBezTo>
                <a:close/>
              </a:path>
            </a:pathLst>
          </a:custGeom>
          <a:solidFill>
            <a:schemeClr val="accent1">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fr-FR" noProof="0">
              <a:solidFill>
                <a:schemeClr val="accent1"/>
              </a:solidFill>
            </a:endParaRPr>
          </a:p>
        </p:txBody>
      </p:sp>
      <p:sp>
        <p:nvSpPr>
          <p:cNvPr id="2" name="Titre 1">
            <a:extLst>
              <a:ext uri="{FF2B5EF4-FFF2-40B4-BE49-F238E27FC236}">
                <a16:creationId xmlns:a16="http://schemas.microsoft.com/office/drawing/2014/main" id="{71A36714-0A6D-7D0D-3336-B8081C409BA0}"/>
              </a:ext>
            </a:extLst>
          </p:cNvPr>
          <p:cNvSpPr>
            <a:spLocks noGrp="1"/>
          </p:cNvSpPr>
          <p:nvPr>
            <p:ph type="title" hasCustomPrompt="1"/>
          </p:nvPr>
        </p:nvSpPr>
        <p:spPr>
          <a:xfrm>
            <a:off x="1907196" y="2188196"/>
            <a:ext cx="5985159" cy="1594507"/>
          </a:xfrm>
        </p:spPr>
        <p:txBody>
          <a:bodyPr lIns="0" tIns="0" rIns="0" bIns="0" rtlCol="0" anchor="b">
            <a:noAutofit/>
          </a:bodyPr>
          <a:lstStyle>
            <a:lvl1pPr>
              <a:defRPr sz="3600" b="1" i="0" baseline="0">
                <a:solidFill>
                  <a:schemeClr val="tx1"/>
                </a:solidFill>
                <a:latin typeface="+mj-lt"/>
                <a:cs typeface="Arial Black" panose="020B0604020202020204" pitchFamily="34" charset="0"/>
              </a:defRPr>
            </a:lvl1pPr>
          </a:lstStyle>
          <a:p>
            <a:pPr rtl="0"/>
            <a:r>
              <a:rPr lang="fr-FR" noProof="0"/>
              <a:t>CLIQUEZ POUR MODIFIER LE STYLE DU TITRE DU MASQUE</a:t>
            </a:r>
          </a:p>
        </p:txBody>
      </p:sp>
      <p:sp>
        <p:nvSpPr>
          <p:cNvPr id="11" name="Espace réservé du texte 2">
            <a:extLst>
              <a:ext uri="{FF2B5EF4-FFF2-40B4-BE49-F238E27FC236}">
                <a16:creationId xmlns:a16="http://schemas.microsoft.com/office/drawing/2014/main" id="{CFA9DBC5-E4A8-5230-9CE1-902849869495}"/>
              </a:ext>
            </a:extLst>
          </p:cNvPr>
          <p:cNvSpPr>
            <a:spLocks noGrp="1"/>
          </p:cNvSpPr>
          <p:nvPr>
            <p:ph type="body" idx="1" hasCustomPrompt="1"/>
          </p:nvPr>
        </p:nvSpPr>
        <p:spPr>
          <a:xfrm>
            <a:off x="1907196" y="3790988"/>
            <a:ext cx="5444517" cy="1731890"/>
          </a:xfrm>
        </p:spPr>
        <p:txBody>
          <a:bodyPr lIns="0" tIns="0" rIns="0" bIns="0" rtlCol="0" anchor="t">
            <a:noAutofit/>
          </a:bodyPr>
          <a:lstStyle>
            <a:lvl1pPr marL="0" indent="0">
              <a:buNone/>
              <a:defRPr sz="1800" b="0" i="0">
                <a:solidFill>
                  <a:schemeClr val="tx1"/>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fr-FR" noProof="0"/>
              <a:t>Modifiez les styles du texte</a:t>
            </a:r>
          </a:p>
        </p:txBody>
      </p:sp>
      <p:sp>
        <p:nvSpPr>
          <p:cNvPr id="10" name="Rectangle 9">
            <a:extLst>
              <a:ext uri="{FF2B5EF4-FFF2-40B4-BE49-F238E27FC236}">
                <a16:creationId xmlns:a16="http://schemas.microsoft.com/office/drawing/2014/main" id="{829F29DD-6F0C-B005-FD16-89C061AE31C9}"/>
              </a:ext>
            </a:extLst>
          </p:cNvPr>
          <p:cNvSpPr/>
          <p:nvPr userDrawn="1"/>
        </p:nvSpPr>
        <p:spPr>
          <a:xfrm>
            <a:off x="10408059" y="1151133"/>
            <a:ext cx="190346" cy="1037063"/>
          </a:xfrm>
          <a:prstGeom prst="rect">
            <a:avLst/>
          </a:prstGeom>
          <a:solidFill>
            <a:schemeClr val="accent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rtl="0"/>
            <a:endParaRPr lang="fr-FR" noProof="0">
              <a:solidFill>
                <a:schemeClr val="accent1"/>
              </a:solidFill>
            </a:endParaRPr>
          </a:p>
        </p:txBody>
      </p:sp>
      <p:sp>
        <p:nvSpPr>
          <p:cNvPr id="12" name="Rectangle 11">
            <a:extLst>
              <a:ext uri="{FF2B5EF4-FFF2-40B4-BE49-F238E27FC236}">
                <a16:creationId xmlns:a16="http://schemas.microsoft.com/office/drawing/2014/main" id="{67980795-C54D-B27A-60D2-8758CAF840E2}"/>
              </a:ext>
            </a:extLst>
          </p:cNvPr>
          <p:cNvSpPr/>
          <p:nvPr userDrawn="1"/>
        </p:nvSpPr>
        <p:spPr>
          <a:xfrm>
            <a:off x="10987993" y="114070"/>
            <a:ext cx="190346" cy="1037063"/>
          </a:xfrm>
          <a:prstGeom prst="rect">
            <a:avLst/>
          </a:prstGeom>
          <a:solidFill>
            <a:schemeClr val="accent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rtl="0"/>
            <a:endParaRPr lang="fr-FR" noProof="0">
              <a:solidFill>
                <a:schemeClr val="accent1"/>
              </a:solidFill>
            </a:endParaRPr>
          </a:p>
        </p:txBody>
      </p:sp>
      <p:sp>
        <p:nvSpPr>
          <p:cNvPr id="4" name="Espace réservé du pied de page 3">
            <a:extLst>
              <a:ext uri="{FF2B5EF4-FFF2-40B4-BE49-F238E27FC236}">
                <a16:creationId xmlns:a16="http://schemas.microsoft.com/office/drawing/2014/main" id="{7B05DD54-AC6C-8FD6-3ABF-282F1F124B40}"/>
              </a:ext>
            </a:extLst>
          </p:cNvPr>
          <p:cNvSpPr>
            <a:spLocks noGrp="1"/>
          </p:cNvSpPr>
          <p:nvPr>
            <p:ph type="ftr" sz="quarter" idx="10"/>
          </p:nvPr>
        </p:nvSpPr>
        <p:spPr/>
        <p:txBody>
          <a:bodyPr rtlCol="0"/>
          <a:lstStyle/>
          <a:p>
            <a:pPr rtl="0"/>
            <a:r>
              <a:rPr lang="fr-FR" noProof="0"/>
              <a:t>PRÉSENTATION TITRE</a:t>
            </a:r>
          </a:p>
        </p:txBody>
      </p:sp>
      <p:sp>
        <p:nvSpPr>
          <p:cNvPr id="5" name="Espace réservé du numéro de diapositive 4">
            <a:extLst>
              <a:ext uri="{FF2B5EF4-FFF2-40B4-BE49-F238E27FC236}">
                <a16:creationId xmlns:a16="http://schemas.microsoft.com/office/drawing/2014/main" id="{22CBBA03-8EAF-9651-6DC8-7316BA1FE5F7}"/>
              </a:ext>
            </a:extLst>
          </p:cNvPr>
          <p:cNvSpPr>
            <a:spLocks noGrp="1"/>
          </p:cNvSpPr>
          <p:nvPr>
            <p:ph type="sldNum" sz="quarter" idx="11"/>
          </p:nvPr>
        </p:nvSpPr>
        <p:spPr/>
        <p:txBody>
          <a:bodyPr rtlCol="0"/>
          <a:lstStyle/>
          <a:p>
            <a:pPr rtl="0"/>
            <a:fld id="{09A01C0A-2BB6-49E7-91A3-DCB9F9F59583}" type="slidenum">
              <a:rPr lang="fr-FR" noProof="0" smtClean="0"/>
              <a:pPr rtl="0"/>
              <a:t>‹N°›</a:t>
            </a:fld>
            <a:endParaRPr lang="fr-FR" noProof="0"/>
          </a:p>
        </p:txBody>
      </p:sp>
    </p:spTree>
    <p:extLst>
      <p:ext uri="{BB962C8B-B14F-4D97-AF65-F5344CB8AC3E}">
        <p14:creationId xmlns:p14="http://schemas.microsoft.com/office/powerpoint/2010/main" val="527203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CD97974-B93C-4C96-B3F6-F69E3D6DE6CA}"/>
              </a:ext>
            </a:extLst>
          </p:cNvPr>
          <p:cNvSpPr>
            <a:spLocks noGrp="1"/>
          </p:cNvSpPr>
          <p:nvPr>
            <p:ph type="title" hasCustomPrompt="1"/>
          </p:nvPr>
        </p:nvSpPr>
        <p:spPr>
          <a:xfrm>
            <a:off x="6696222" y="654637"/>
            <a:ext cx="4834517" cy="2774361"/>
          </a:xfrm>
        </p:spPr>
        <p:txBody>
          <a:bodyPr lIns="0" tIns="0" rIns="0" bIns="0" rtlCol="0" anchor="b">
            <a:noAutofit/>
          </a:bodyPr>
          <a:lstStyle>
            <a:lvl1pPr>
              <a:defRPr sz="3600" cap="all" baseline="0"/>
            </a:lvl1pPr>
          </a:lstStyle>
          <a:p>
            <a:pPr rtl="0"/>
            <a:r>
              <a:rPr lang="fr-FR" noProof="0"/>
              <a:t>CLIQUEZ POUR MODIFIER LE STYLE DU TITRE DU MASQUE</a:t>
            </a:r>
          </a:p>
        </p:txBody>
      </p:sp>
      <p:sp>
        <p:nvSpPr>
          <p:cNvPr id="5" name="Espace réservé d’image 4">
            <a:extLst>
              <a:ext uri="{FF2B5EF4-FFF2-40B4-BE49-F238E27FC236}">
                <a16:creationId xmlns:a16="http://schemas.microsoft.com/office/drawing/2014/main" id="{346650F3-FE62-E3A1-C1F7-6A7E767D0045}"/>
              </a:ext>
            </a:extLst>
          </p:cNvPr>
          <p:cNvSpPr>
            <a:spLocks noGrp="1"/>
          </p:cNvSpPr>
          <p:nvPr>
            <p:ph type="pic" sz="quarter" idx="10"/>
          </p:nvPr>
        </p:nvSpPr>
        <p:spPr>
          <a:xfrm>
            <a:off x="1395412" y="653461"/>
            <a:ext cx="4597556" cy="5549900"/>
          </a:xfrm>
        </p:spPr>
        <p:txBody>
          <a:bodyPr rtlCol="0"/>
          <a:lstStyle/>
          <a:p>
            <a:pPr rtl="0"/>
            <a:r>
              <a:rPr lang="fr-FR" noProof="0"/>
              <a:t>Cliquez sur l'icône pour ajouter une image</a:t>
            </a:r>
          </a:p>
        </p:txBody>
      </p:sp>
      <p:sp>
        <p:nvSpPr>
          <p:cNvPr id="3" name="Espace réservé du contenu 2">
            <a:extLst>
              <a:ext uri="{FF2B5EF4-FFF2-40B4-BE49-F238E27FC236}">
                <a16:creationId xmlns:a16="http://schemas.microsoft.com/office/drawing/2014/main" id="{8A6FC6F2-80B4-49A7-9448-33FE2DF0E967}"/>
              </a:ext>
            </a:extLst>
          </p:cNvPr>
          <p:cNvSpPr>
            <a:spLocks noGrp="1"/>
          </p:cNvSpPr>
          <p:nvPr>
            <p:ph idx="1" hasCustomPrompt="1"/>
          </p:nvPr>
        </p:nvSpPr>
        <p:spPr>
          <a:xfrm>
            <a:off x="6696221" y="3429000"/>
            <a:ext cx="4834517" cy="2774361"/>
          </a:xfrm>
        </p:spPr>
        <p:txBody>
          <a:bodyPr lIns="0" tIns="0" rIns="0" bIns="0" rtlCol="0">
            <a:noAutofit/>
          </a:bodyPr>
          <a:lstStyle>
            <a:lvl1pPr marL="0" indent="0">
              <a:buNone/>
              <a:defRPr sz="2000" cap="all" baseline="0"/>
            </a:lvl1pPr>
            <a:lvl2pPr marL="457200" indent="0">
              <a:buNone/>
              <a:defRPr/>
            </a:lvl2pPr>
            <a:lvl3pPr marL="914400" indent="0">
              <a:buNone/>
              <a:defRPr/>
            </a:lvl3pPr>
            <a:lvl4pPr marL="1371600" indent="0">
              <a:buNone/>
              <a:defRPr/>
            </a:lvl4pPr>
            <a:lvl5pPr marL="1828800" indent="0">
              <a:buNone/>
              <a:defRPr/>
            </a:lvl5pPr>
          </a:lstStyle>
          <a:p>
            <a:pPr lvl="0" rtl="0"/>
            <a:r>
              <a:rPr lang="fr-FR" noProof="0"/>
              <a:t>CLIQUEZ POUR MODIFIER LE STYLE DU TEXTE DU MASQUE</a:t>
            </a:r>
          </a:p>
        </p:txBody>
      </p:sp>
    </p:spTree>
    <p:extLst>
      <p:ext uri="{BB962C8B-B14F-4D97-AF65-F5344CB8AC3E}">
        <p14:creationId xmlns:p14="http://schemas.microsoft.com/office/powerpoint/2010/main" val="27822712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En-tête de sec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ADE39F4-E652-D021-FAC3-9A057954548D}"/>
              </a:ext>
            </a:extLst>
          </p:cNvPr>
          <p:cNvSpPr/>
          <p:nvPr userDrawn="1"/>
        </p:nvSpPr>
        <p:spPr>
          <a:xfrm>
            <a:off x="0" y="0"/>
            <a:ext cx="453347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rtl="0"/>
            <a:endParaRPr lang="fr-FR" noProof="0">
              <a:solidFill>
                <a:schemeClr val="accent1"/>
              </a:solidFill>
            </a:endParaRPr>
          </a:p>
        </p:txBody>
      </p:sp>
      <p:sp>
        <p:nvSpPr>
          <p:cNvPr id="22" name="Titre 21">
            <a:extLst>
              <a:ext uri="{FF2B5EF4-FFF2-40B4-BE49-F238E27FC236}">
                <a16:creationId xmlns:a16="http://schemas.microsoft.com/office/drawing/2014/main" id="{993F1580-C478-6F3E-90EC-651483EF7BEF}"/>
              </a:ext>
            </a:extLst>
          </p:cNvPr>
          <p:cNvSpPr>
            <a:spLocks noGrp="1"/>
          </p:cNvSpPr>
          <p:nvPr>
            <p:ph type="title" hasCustomPrompt="1"/>
          </p:nvPr>
        </p:nvSpPr>
        <p:spPr>
          <a:xfrm>
            <a:off x="847384" y="884981"/>
            <a:ext cx="10506416" cy="1128519"/>
          </a:xfrm>
        </p:spPr>
        <p:txBody>
          <a:bodyPr lIns="0" tIns="0" rIns="0" bIns="0" rtlCol="0" anchor="t">
            <a:noAutofit/>
          </a:bodyPr>
          <a:lstStyle>
            <a:lvl1pPr>
              <a:defRPr sz="3600" baseline="0">
                <a:solidFill>
                  <a:schemeClr val="tx1"/>
                </a:solidFill>
              </a:defRPr>
            </a:lvl1pPr>
          </a:lstStyle>
          <a:p>
            <a:pPr rtl="0"/>
            <a:r>
              <a:rPr lang="fr-FR" noProof="0"/>
              <a:t>CLIQUEZ POUR MODIFIER LE STYLE DU TITRE DU MASQUE</a:t>
            </a:r>
          </a:p>
        </p:txBody>
      </p:sp>
      <p:sp>
        <p:nvSpPr>
          <p:cNvPr id="9" name="Espace réservé d’image 8">
            <a:extLst>
              <a:ext uri="{FF2B5EF4-FFF2-40B4-BE49-F238E27FC236}">
                <a16:creationId xmlns:a16="http://schemas.microsoft.com/office/drawing/2014/main" id="{6763DD79-6EE3-B8D8-0CBF-2151E3515904}"/>
              </a:ext>
            </a:extLst>
          </p:cNvPr>
          <p:cNvSpPr>
            <a:spLocks noGrp="1"/>
          </p:cNvSpPr>
          <p:nvPr>
            <p:ph type="pic" sz="quarter" idx="11"/>
          </p:nvPr>
        </p:nvSpPr>
        <p:spPr>
          <a:xfrm>
            <a:off x="846438" y="2090460"/>
            <a:ext cx="4729163" cy="3271838"/>
          </a:xfrm>
          <a:custGeom>
            <a:avLst/>
            <a:gdLst>
              <a:gd name="connsiteX0" fmla="*/ 0 w 4729163"/>
              <a:gd name="connsiteY0" fmla="*/ 0 h 3271838"/>
              <a:gd name="connsiteX1" fmla="*/ 4729163 w 4729163"/>
              <a:gd name="connsiteY1" fmla="*/ 0 h 3271838"/>
              <a:gd name="connsiteX2" fmla="*/ 4729163 w 4729163"/>
              <a:gd name="connsiteY2" fmla="*/ 1519113 h 3271838"/>
              <a:gd name="connsiteX3" fmla="*/ 4674888 w 4729163"/>
              <a:gd name="connsiteY3" fmla="*/ 1524585 h 3271838"/>
              <a:gd name="connsiteX4" fmla="*/ 4145679 w 4729163"/>
              <a:gd name="connsiteY4" fmla="*/ 2173901 h 3271838"/>
              <a:gd name="connsiteX5" fmla="*/ 4674888 w 4729163"/>
              <a:gd name="connsiteY5" fmla="*/ 2823218 h 3271838"/>
              <a:gd name="connsiteX6" fmla="*/ 4729163 w 4729163"/>
              <a:gd name="connsiteY6" fmla="*/ 2828689 h 3271838"/>
              <a:gd name="connsiteX7" fmla="*/ 4729163 w 4729163"/>
              <a:gd name="connsiteY7" fmla="*/ 3271838 h 3271838"/>
              <a:gd name="connsiteX8" fmla="*/ 0 w 4729163"/>
              <a:gd name="connsiteY8" fmla="*/ 3271838 h 3271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29163" h="3271838">
                <a:moveTo>
                  <a:pt x="0" y="0"/>
                </a:moveTo>
                <a:lnTo>
                  <a:pt x="4729163" y="0"/>
                </a:lnTo>
                <a:lnTo>
                  <a:pt x="4729163" y="1519113"/>
                </a:lnTo>
                <a:lnTo>
                  <a:pt x="4674888" y="1524585"/>
                </a:lnTo>
                <a:cubicBezTo>
                  <a:pt x="4372869" y="1586387"/>
                  <a:pt x="4145679" y="1853613"/>
                  <a:pt x="4145679" y="2173901"/>
                </a:cubicBezTo>
                <a:cubicBezTo>
                  <a:pt x="4145679" y="2494190"/>
                  <a:pt x="4372869" y="2761416"/>
                  <a:pt x="4674888" y="2823218"/>
                </a:cubicBezTo>
                <a:lnTo>
                  <a:pt x="4729163" y="2828689"/>
                </a:lnTo>
                <a:lnTo>
                  <a:pt x="4729163" y="3271838"/>
                </a:lnTo>
                <a:lnTo>
                  <a:pt x="0" y="3271838"/>
                </a:lnTo>
                <a:close/>
              </a:path>
            </a:pathLst>
          </a:custGeom>
          <a:solidFill>
            <a:schemeClr val="accent1">
              <a:lumMod val="20000"/>
              <a:lumOff val="80000"/>
            </a:schemeClr>
          </a:solidFill>
        </p:spPr>
        <p:txBody>
          <a:bodyPr wrap="square" rtlCol="0" anchor="ctr">
            <a:noAutofit/>
          </a:bodyPr>
          <a:lstStyle>
            <a:lvl1pPr algn="ctr">
              <a:defRPr/>
            </a:lvl1pPr>
          </a:lstStyle>
          <a:p>
            <a:pPr rtl="0"/>
            <a:r>
              <a:rPr lang="fr-FR" noProof="0"/>
              <a:t>Cliquez sur l'icône pour ajouter une image</a:t>
            </a:r>
          </a:p>
        </p:txBody>
      </p:sp>
      <p:sp>
        <p:nvSpPr>
          <p:cNvPr id="3" name="Espace réservé du texte 2">
            <a:extLst>
              <a:ext uri="{FF2B5EF4-FFF2-40B4-BE49-F238E27FC236}">
                <a16:creationId xmlns:a16="http://schemas.microsoft.com/office/drawing/2014/main" id="{2E65DE34-CDB7-41F7-A95A-592B99558C69}"/>
              </a:ext>
            </a:extLst>
          </p:cNvPr>
          <p:cNvSpPr>
            <a:spLocks noGrp="1"/>
          </p:cNvSpPr>
          <p:nvPr>
            <p:ph type="body" idx="1" hasCustomPrompt="1"/>
          </p:nvPr>
        </p:nvSpPr>
        <p:spPr>
          <a:xfrm>
            <a:off x="6978650" y="2087562"/>
            <a:ext cx="4375150" cy="3891067"/>
          </a:xfrm>
        </p:spPr>
        <p:txBody>
          <a:bodyPr lIns="0" tIns="0" rIns="0" bIns="0" rtlCol="0">
            <a:noAutofit/>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fr-FR" noProof="0"/>
              <a:t>Modifiez les styles du texte</a:t>
            </a:r>
          </a:p>
        </p:txBody>
      </p:sp>
      <p:sp>
        <p:nvSpPr>
          <p:cNvPr id="10" name="Ovale 9">
            <a:extLst>
              <a:ext uri="{FF2B5EF4-FFF2-40B4-BE49-F238E27FC236}">
                <a16:creationId xmlns:a16="http://schemas.microsoft.com/office/drawing/2014/main" id="{AE3A22C8-6F2C-1CDE-8309-91BEE025D4F6}"/>
              </a:ext>
              <a:ext uri="{C183D7F6-B498-43B3-948B-1728B52AA6E4}">
                <adec:decorative xmlns:adec="http://schemas.microsoft.com/office/drawing/2017/decorative" val="1"/>
              </a:ext>
            </a:extLst>
          </p:cNvPr>
          <p:cNvSpPr/>
          <p:nvPr userDrawn="1"/>
        </p:nvSpPr>
        <p:spPr>
          <a:xfrm>
            <a:off x="4992117" y="3601579"/>
            <a:ext cx="1325563" cy="1325563"/>
          </a:xfrm>
          <a:prstGeom prst="ellipse">
            <a:avLst/>
          </a:prstGeom>
          <a:solidFill>
            <a:schemeClr val="accent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solidFill>
                <a:schemeClr val="accent1"/>
              </a:solidFill>
            </a:endParaRPr>
          </a:p>
        </p:txBody>
      </p:sp>
      <p:sp>
        <p:nvSpPr>
          <p:cNvPr id="2" name="Espace réservé du pied de page 1">
            <a:extLst>
              <a:ext uri="{FF2B5EF4-FFF2-40B4-BE49-F238E27FC236}">
                <a16:creationId xmlns:a16="http://schemas.microsoft.com/office/drawing/2014/main" id="{6CD6503F-0A61-068C-55A7-DCFF406FB31E}"/>
              </a:ext>
            </a:extLst>
          </p:cNvPr>
          <p:cNvSpPr>
            <a:spLocks noGrp="1"/>
          </p:cNvSpPr>
          <p:nvPr>
            <p:ph type="ftr" sz="quarter" idx="12"/>
          </p:nvPr>
        </p:nvSpPr>
        <p:spPr/>
        <p:txBody>
          <a:bodyPr rtlCol="0"/>
          <a:lstStyle/>
          <a:p>
            <a:pPr rtl="0"/>
            <a:r>
              <a:rPr lang="fr-FR" noProof="0"/>
              <a:t>PRÉSENTATION TITRE</a:t>
            </a:r>
          </a:p>
        </p:txBody>
      </p:sp>
      <p:sp>
        <p:nvSpPr>
          <p:cNvPr id="5" name="Espace réservé du numéro de diapositive 4">
            <a:extLst>
              <a:ext uri="{FF2B5EF4-FFF2-40B4-BE49-F238E27FC236}">
                <a16:creationId xmlns:a16="http://schemas.microsoft.com/office/drawing/2014/main" id="{CCAB612C-940F-4C41-D28D-9328F1524163}"/>
              </a:ext>
            </a:extLst>
          </p:cNvPr>
          <p:cNvSpPr>
            <a:spLocks noGrp="1"/>
          </p:cNvSpPr>
          <p:nvPr>
            <p:ph type="sldNum" sz="quarter" idx="13"/>
          </p:nvPr>
        </p:nvSpPr>
        <p:spPr/>
        <p:txBody>
          <a:bodyPr rtlCol="0"/>
          <a:lstStyle/>
          <a:p>
            <a:pPr rtl="0"/>
            <a:fld id="{09A01C0A-2BB6-49E7-91A3-DCB9F9F59583}" type="slidenum">
              <a:rPr lang="fr-FR" noProof="0" smtClean="0"/>
              <a:pPr rtl="0"/>
              <a:t>‹N°›</a:t>
            </a:fld>
            <a:endParaRPr lang="fr-FR" noProof="0"/>
          </a:p>
        </p:txBody>
      </p:sp>
    </p:spTree>
    <p:extLst>
      <p:ext uri="{BB962C8B-B14F-4D97-AF65-F5344CB8AC3E}">
        <p14:creationId xmlns:p14="http://schemas.microsoft.com/office/powerpoint/2010/main" val="28026350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re uniquement">
    <p:spTree>
      <p:nvGrpSpPr>
        <p:cNvPr id="1" name=""/>
        <p:cNvGrpSpPr/>
        <p:nvPr/>
      </p:nvGrpSpPr>
      <p:grpSpPr>
        <a:xfrm>
          <a:off x="0" y="0"/>
          <a:ext cx="0" cy="0"/>
          <a:chOff x="0" y="0"/>
          <a:chExt cx="0" cy="0"/>
        </a:xfrm>
      </p:grpSpPr>
      <p:pic>
        <p:nvPicPr>
          <p:cNvPr id="37" name="Image 36" descr="Image contenant un accessoire&#10;&#10;Description générée automatiquement">
            <a:extLst>
              <a:ext uri="{FF2B5EF4-FFF2-40B4-BE49-F238E27FC236}">
                <a16:creationId xmlns:a16="http://schemas.microsoft.com/office/drawing/2014/main" id="{C36ADBF6-BB82-4096-70C0-7517A47A412F}"/>
              </a:ext>
            </a:extLst>
          </p:cNvPr>
          <p:cNvPicPr>
            <a:picLocks noChangeAspect="1"/>
          </p:cNvPicPr>
          <p:nvPr userDrawn="1"/>
        </p:nvPicPr>
        <p:blipFill>
          <a:blip r:embed="rId2" cstate="print">
            <a:grayscl/>
            <a:extLst>
              <a:ext uri="{BEBA8EAE-BF5A-486C-A8C5-ECC9F3942E4B}">
                <a14:imgProps xmlns:a14="http://schemas.microsoft.com/office/drawing/2010/main">
                  <a14:imgLayer r:embed="rId3">
                    <a14:imgEffect>
                      <a14:colorTemperature colorTemp="4700"/>
                    </a14:imgEffect>
                    <a14:imgEffect>
                      <a14:saturation sat="33000"/>
                    </a14:imgEffect>
                    <a14:imgEffect>
                      <a14:brightnessContrast contrast="40000"/>
                    </a14:imgEffect>
                  </a14:imgLayer>
                </a14:imgProps>
              </a:ext>
              <a:ext uri="{28A0092B-C50C-407E-A947-70E740481C1C}">
                <a14:useLocalDpi xmlns:a14="http://schemas.microsoft.com/office/drawing/2010/main"/>
              </a:ext>
            </a:extLst>
          </a:blip>
          <a:srcRect r="21975" b="1533"/>
          <a:stretch>
            <a:fillRect/>
          </a:stretch>
        </p:blipFill>
        <p:spPr>
          <a:xfrm rot="8325578">
            <a:off x="-1775001" y="-1607470"/>
            <a:ext cx="10567962" cy="8905077"/>
          </a:xfrm>
          <a:custGeom>
            <a:avLst/>
            <a:gdLst>
              <a:gd name="connsiteX0" fmla="*/ 6047036 w 10567962"/>
              <a:gd name="connsiteY0" fmla="*/ 8905077 h 8905077"/>
              <a:gd name="connsiteX1" fmla="*/ 0 w 10567962"/>
              <a:gd name="connsiteY1" fmla="*/ 3603767 h 8905077"/>
              <a:gd name="connsiteX2" fmla="*/ 0 w 10567962"/>
              <a:gd name="connsiteY2" fmla="*/ 0 h 8905077"/>
              <a:gd name="connsiteX3" fmla="*/ 6292508 w 10567962"/>
              <a:gd name="connsiteY3" fmla="*/ 0 h 8905077"/>
              <a:gd name="connsiteX4" fmla="*/ 10567962 w 10567962"/>
              <a:gd name="connsiteY4" fmla="*/ 3748201 h 8905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67962" h="8905077">
                <a:moveTo>
                  <a:pt x="6047036" y="8905077"/>
                </a:moveTo>
                <a:lnTo>
                  <a:pt x="0" y="3603767"/>
                </a:lnTo>
                <a:lnTo>
                  <a:pt x="0" y="0"/>
                </a:lnTo>
                <a:lnTo>
                  <a:pt x="6292508" y="0"/>
                </a:lnTo>
                <a:lnTo>
                  <a:pt x="10567962" y="3748201"/>
                </a:lnTo>
                <a:close/>
              </a:path>
            </a:pathLst>
          </a:custGeom>
        </p:spPr>
      </p:pic>
      <p:sp>
        <p:nvSpPr>
          <p:cNvPr id="14" name="Forme libre 13">
            <a:extLst>
              <a:ext uri="{FF2B5EF4-FFF2-40B4-BE49-F238E27FC236}">
                <a16:creationId xmlns:a16="http://schemas.microsoft.com/office/drawing/2014/main" id="{FA127B08-9EC5-3FDF-B7CC-DF3587255E18}"/>
              </a:ext>
            </a:extLst>
          </p:cNvPr>
          <p:cNvSpPr/>
          <p:nvPr userDrawn="1"/>
        </p:nvSpPr>
        <p:spPr>
          <a:xfrm>
            <a:off x="925160" y="4144752"/>
            <a:ext cx="4788322" cy="2713249"/>
          </a:xfrm>
          <a:custGeom>
            <a:avLst/>
            <a:gdLst>
              <a:gd name="connsiteX0" fmla="*/ 2394161 w 4788322"/>
              <a:gd name="connsiteY0" fmla="*/ 0 h 2713249"/>
              <a:gd name="connsiteX1" fmla="*/ 4788322 w 4788322"/>
              <a:gd name="connsiteY1" fmla="*/ 2394161 h 2713249"/>
              <a:gd name="connsiteX2" fmla="*/ 4775962 w 4788322"/>
              <a:gd name="connsiteY2" fmla="*/ 2638950 h 2713249"/>
              <a:gd name="connsiteX3" fmla="*/ 4764622 w 4788322"/>
              <a:gd name="connsiteY3" fmla="*/ 2713249 h 2713249"/>
              <a:gd name="connsiteX4" fmla="*/ 23700 w 4788322"/>
              <a:gd name="connsiteY4" fmla="*/ 2713249 h 2713249"/>
              <a:gd name="connsiteX5" fmla="*/ 12361 w 4788322"/>
              <a:gd name="connsiteY5" fmla="*/ 2638950 h 2713249"/>
              <a:gd name="connsiteX6" fmla="*/ 0 w 4788322"/>
              <a:gd name="connsiteY6" fmla="*/ 2394161 h 2713249"/>
              <a:gd name="connsiteX7" fmla="*/ 2394161 w 4788322"/>
              <a:gd name="connsiteY7" fmla="*/ 0 h 2713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88322" h="2713249">
                <a:moveTo>
                  <a:pt x="2394161" y="0"/>
                </a:moveTo>
                <a:cubicBezTo>
                  <a:pt x="3716420" y="0"/>
                  <a:pt x="4788322" y="1071902"/>
                  <a:pt x="4788322" y="2394161"/>
                </a:cubicBezTo>
                <a:cubicBezTo>
                  <a:pt x="4788322" y="2476803"/>
                  <a:pt x="4784135" y="2558466"/>
                  <a:pt x="4775962" y="2638950"/>
                </a:cubicBezTo>
                <a:lnTo>
                  <a:pt x="4764622" y="2713249"/>
                </a:lnTo>
                <a:lnTo>
                  <a:pt x="23700" y="2713249"/>
                </a:lnTo>
                <a:lnTo>
                  <a:pt x="12361" y="2638950"/>
                </a:lnTo>
                <a:cubicBezTo>
                  <a:pt x="4187" y="2558466"/>
                  <a:pt x="0" y="2476803"/>
                  <a:pt x="0" y="2394161"/>
                </a:cubicBezTo>
                <a:cubicBezTo>
                  <a:pt x="0" y="1071902"/>
                  <a:pt x="1071902" y="0"/>
                  <a:pt x="2394161" y="0"/>
                </a:cubicBezTo>
                <a:close/>
              </a:path>
            </a:pathLst>
          </a:custGeom>
          <a:solidFill>
            <a:schemeClr val="accent1">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fr-FR" noProof="0">
              <a:solidFill>
                <a:schemeClr val="accent1"/>
              </a:solidFill>
            </a:endParaRPr>
          </a:p>
        </p:txBody>
      </p:sp>
      <p:sp>
        <p:nvSpPr>
          <p:cNvPr id="10" name="Titre 1">
            <a:extLst>
              <a:ext uri="{FF2B5EF4-FFF2-40B4-BE49-F238E27FC236}">
                <a16:creationId xmlns:a16="http://schemas.microsoft.com/office/drawing/2014/main" id="{0651D38D-DD64-4914-C669-30AA47A5AF3A}"/>
              </a:ext>
            </a:extLst>
          </p:cNvPr>
          <p:cNvSpPr>
            <a:spLocks noGrp="1"/>
          </p:cNvSpPr>
          <p:nvPr>
            <p:ph type="title" hasCustomPrompt="1"/>
          </p:nvPr>
        </p:nvSpPr>
        <p:spPr>
          <a:xfrm>
            <a:off x="5413445" y="2043946"/>
            <a:ext cx="6034216" cy="1439604"/>
          </a:xfrm>
        </p:spPr>
        <p:txBody>
          <a:bodyPr lIns="0" tIns="0" rIns="0" bIns="0" rtlCol="0" anchor="b">
            <a:noAutofit/>
          </a:bodyPr>
          <a:lstStyle>
            <a:lvl1pPr>
              <a:defRPr sz="3600" cap="all" baseline="0"/>
            </a:lvl1pPr>
          </a:lstStyle>
          <a:p>
            <a:pPr rtl="0"/>
            <a:r>
              <a:rPr lang="fr-FR" noProof="0"/>
              <a:t>CLIQUEZ POUR MODIFIER LE STYLE DU TITRE DU MASQUE</a:t>
            </a:r>
          </a:p>
        </p:txBody>
      </p:sp>
      <p:sp>
        <p:nvSpPr>
          <p:cNvPr id="12" name="Sous-titre 2">
            <a:extLst>
              <a:ext uri="{FF2B5EF4-FFF2-40B4-BE49-F238E27FC236}">
                <a16:creationId xmlns:a16="http://schemas.microsoft.com/office/drawing/2014/main" id="{5A8DA7F4-A65E-7F16-9966-719CC1CE28D2}"/>
              </a:ext>
            </a:extLst>
          </p:cNvPr>
          <p:cNvSpPr>
            <a:spLocks noGrp="1"/>
          </p:cNvSpPr>
          <p:nvPr>
            <p:ph type="subTitle" idx="1" hasCustomPrompt="1"/>
          </p:nvPr>
        </p:nvSpPr>
        <p:spPr>
          <a:xfrm>
            <a:off x="5413445" y="3469262"/>
            <a:ext cx="6034216" cy="1085641"/>
          </a:xfrm>
        </p:spPr>
        <p:txBody>
          <a:bodyPr lIns="0" tIns="0" rIns="0" bIns="0" rtlCol="0">
            <a:noAutofit/>
          </a:bodyPr>
          <a:lstStyle>
            <a:lvl1pPr marL="0" indent="0" algn="l">
              <a:buNone/>
              <a:defRPr sz="2000" cap="all" spc="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fr-FR" noProof="0"/>
              <a:t>CLIQUEZ POUR MODIFIER LE STYLE DES SOUS-TITRES DU MASQUE</a:t>
            </a:r>
          </a:p>
        </p:txBody>
      </p:sp>
      <p:sp>
        <p:nvSpPr>
          <p:cNvPr id="2" name="Espace réservé du pied de page 1">
            <a:extLst>
              <a:ext uri="{FF2B5EF4-FFF2-40B4-BE49-F238E27FC236}">
                <a16:creationId xmlns:a16="http://schemas.microsoft.com/office/drawing/2014/main" id="{E21B6B04-886C-2862-3BD4-97071FCAD7CA}"/>
              </a:ext>
            </a:extLst>
          </p:cNvPr>
          <p:cNvSpPr>
            <a:spLocks noGrp="1"/>
          </p:cNvSpPr>
          <p:nvPr>
            <p:ph type="ftr" sz="quarter" idx="10"/>
          </p:nvPr>
        </p:nvSpPr>
        <p:spPr/>
        <p:txBody>
          <a:bodyPr rtlCol="0"/>
          <a:lstStyle/>
          <a:p>
            <a:pPr rtl="0"/>
            <a:r>
              <a:rPr lang="fr-FR" noProof="0"/>
              <a:t>PRÉSENTATION TITRE</a:t>
            </a:r>
          </a:p>
        </p:txBody>
      </p:sp>
      <p:sp>
        <p:nvSpPr>
          <p:cNvPr id="3" name="Espace réservé du numéro de diapositive 2">
            <a:extLst>
              <a:ext uri="{FF2B5EF4-FFF2-40B4-BE49-F238E27FC236}">
                <a16:creationId xmlns:a16="http://schemas.microsoft.com/office/drawing/2014/main" id="{AE0F1657-AAC1-699F-C320-E5260E380642}"/>
              </a:ext>
            </a:extLst>
          </p:cNvPr>
          <p:cNvSpPr>
            <a:spLocks noGrp="1"/>
          </p:cNvSpPr>
          <p:nvPr>
            <p:ph type="sldNum" sz="quarter" idx="11"/>
          </p:nvPr>
        </p:nvSpPr>
        <p:spPr/>
        <p:txBody>
          <a:bodyPr rtlCol="0"/>
          <a:lstStyle/>
          <a:p>
            <a:pPr rtl="0"/>
            <a:fld id="{09A01C0A-2BB6-49E7-91A3-DCB9F9F59583}" type="slidenum">
              <a:rPr lang="fr-FR" noProof="0" smtClean="0"/>
              <a:pPr rtl="0"/>
              <a:t>‹N°›</a:t>
            </a:fld>
            <a:endParaRPr lang="fr-FR" noProof="0"/>
          </a:p>
        </p:txBody>
      </p:sp>
    </p:spTree>
    <p:extLst>
      <p:ext uri="{BB962C8B-B14F-4D97-AF65-F5344CB8AC3E}">
        <p14:creationId xmlns:p14="http://schemas.microsoft.com/office/powerpoint/2010/main" val="30778063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eux contenus">
    <p:spTree>
      <p:nvGrpSpPr>
        <p:cNvPr id="1" name=""/>
        <p:cNvGrpSpPr/>
        <p:nvPr/>
      </p:nvGrpSpPr>
      <p:grpSpPr>
        <a:xfrm>
          <a:off x="0" y="0"/>
          <a:ext cx="0" cy="0"/>
          <a:chOff x="0" y="0"/>
          <a:chExt cx="0" cy="0"/>
        </a:xfrm>
      </p:grpSpPr>
      <p:sp>
        <p:nvSpPr>
          <p:cNvPr id="5" name="Titre 1">
            <a:extLst>
              <a:ext uri="{FF2B5EF4-FFF2-40B4-BE49-F238E27FC236}">
                <a16:creationId xmlns:a16="http://schemas.microsoft.com/office/drawing/2014/main" id="{6250F21D-F2DD-7321-0EAB-DA9F671A2586}"/>
              </a:ext>
            </a:extLst>
          </p:cNvPr>
          <p:cNvSpPr>
            <a:spLocks noGrp="1"/>
          </p:cNvSpPr>
          <p:nvPr>
            <p:ph type="title" hasCustomPrompt="1"/>
          </p:nvPr>
        </p:nvSpPr>
        <p:spPr>
          <a:xfrm>
            <a:off x="850168" y="876301"/>
            <a:ext cx="10122632" cy="652054"/>
          </a:xfrm>
        </p:spPr>
        <p:txBody>
          <a:bodyPr rtlCol="0" anchor="ctr">
            <a:noAutofit/>
          </a:bodyPr>
          <a:lstStyle>
            <a:lvl1pPr algn="ctr">
              <a:defRPr sz="3600" baseline="0"/>
            </a:lvl1pPr>
          </a:lstStyle>
          <a:p>
            <a:pPr rtl="0"/>
            <a:r>
              <a:rPr lang="fr-FR" noProof="0"/>
              <a:t>CLIQUEZ POUR MODIFIER LE TITRE DU MASQUE</a:t>
            </a:r>
          </a:p>
        </p:txBody>
      </p:sp>
      <p:sp>
        <p:nvSpPr>
          <p:cNvPr id="4" name="Espace réservé du contenu 3">
            <a:extLst>
              <a:ext uri="{FF2B5EF4-FFF2-40B4-BE49-F238E27FC236}">
                <a16:creationId xmlns:a16="http://schemas.microsoft.com/office/drawing/2014/main" id="{F75F077D-E901-4AA9-B062-1C37FF407BFD}"/>
              </a:ext>
            </a:extLst>
          </p:cNvPr>
          <p:cNvSpPr>
            <a:spLocks noGrp="1"/>
          </p:cNvSpPr>
          <p:nvPr>
            <p:ph sz="half" idx="2" hasCustomPrompt="1"/>
          </p:nvPr>
        </p:nvSpPr>
        <p:spPr>
          <a:xfrm>
            <a:off x="850168" y="1828800"/>
            <a:ext cx="10126362" cy="4351338"/>
          </a:xfrm>
        </p:spPr>
        <p:txBody>
          <a:bodyPr lIns="0" tIns="0" rIns="0" bIns="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rtl="0"/>
            <a:r>
              <a:rPr lang="fr-FR" noProof="0"/>
              <a:t>Modifiez les styles du texte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2" name="Espace réservé du pied de page 1">
            <a:extLst>
              <a:ext uri="{FF2B5EF4-FFF2-40B4-BE49-F238E27FC236}">
                <a16:creationId xmlns:a16="http://schemas.microsoft.com/office/drawing/2014/main" id="{68EECBEC-47C0-1CBF-96E7-318D53898471}"/>
              </a:ext>
            </a:extLst>
          </p:cNvPr>
          <p:cNvSpPr>
            <a:spLocks noGrp="1"/>
          </p:cNvSpPr>
          <p:nvPr>
            <p:ph type="ftr" sz="quarter" idx="10"/>
          </p:nvPr>
        </p:nvSpPr>
        <p:spPr/>
        <p:txBody>
          <a:bodyPr rtlCol="0"/>
          <a:lstStyle/>
          <a:p>
            <a:pPr rtl="0"/>
            <a:r>
              <a:rPr lang="fr-FR" noProof="0"/>
              <a:t>PRÉSENTATION TITRE</a:t>
            </a:r>
          </a:p>
        </p:txBody>
      </p:sp>
      <p:sp>
        <p:nvSpPr>
          <p:cNvPr id="3" name="Espace réservé du numéro de diapositive 2">
            <a:extLst>
              <a:ext uri="{FF2B5EF4-FFF2-40B4-BE49-F238E27FC236}">
                <a16:creationId xmlns:a16="http://schemas.microsoft.com/office/drawing/2014/main" id="{335D78F7-5CBD-4D51-970A-4C050848D62B}"/>
              </a:ext>
            </a:extLst>
          </p:cNvPr>
          <p:cNvSpPr>
            <a:spLocks noGrp="1"/>
          </p:cNvSpPr>
          <p:nvPr>
            <p:ph type="sldNum" sz="quarter" idx="11"/>
          </p:nvPr>
        </p:nvSpPr>
        <p:spPr/>
        <p:txBody>
          <a:bodyPr rtlCol="0"/>
          <a:lstStyle/>
          <a:p>
            <a:pPr rtl="0"/>
            <a:fld id="{09A01C0A-2BB6-49E7-91A3-DCB9F9F59583}" type="slidenum">
              <a:rPr lang="fr-FR" noProof="0" smtClean="0"/>
              <a:pPr rtl="0"/>
              <a:t>‹N°›</a:t>
            </a:fld>
            <a:endParaRPr lang="fr-FR" noProof="0"/>
          </a:p>
        </p:txBody>
      </p:sp>
    </p:spTree>
    <p:extLst>
      <p:ext uri="{BB962C8B-B14F-4D97-AF65-F5344CB8AC3E}">
        <p14:creationId xmlns:p14="http://schemas.microsoft.com/office/powerpoint/2010/main" val="30106943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B2F7D74-558F-4816-9367-4004FFA2B6A4}"/>
              </a:ext>
            </a:extLst>
          </p:cNvPr>
          <p:cNvSpPr>
            <a:spLocks noGrp="1"/>
          </p:cNvSpPr>
          <p:nvPr>
            <p:ph type="title" hasCustomPrompt="1"/>
          </p:nvPr>
        </p:nvSpPr>
        <p:spPr>
          <a:xfrm>
            <a:off x="846879" y="884902"/>
            <a:ext cx="4567228" cy="1877976"/>
          </a:xfrm>
        </p:spPr>
        <p:txBody>
          <a:bodyPr lIns="0" tIns="0" rIns="0" bIns="0" rtlCol="0">
            <a:noAutofit/>
          </a:bodyPr>
          <a:lstStyle>
            <a:lvl1pPr>
              <a:defRPr sz="3600" baseline="0"/>
            </a:lvl1pPr>
          </a:lstStyle>
          <a:p>
            <a:pPr rtl="0"/>
            <a:r>
              <a:rPr lang="fr-FR" noProof="0"/>
              <a:t>CLIQUEZ POUR MODIFIER LE STYLE DU TITRE DU MASQUE</a:t>
            </a:r>
          </a:p>
        </p:txBody>
      </p:sp>
      <p:sp>
        <p:nvSpPr>
          <p:cNvPr id="4" name="Espace réservé du contenu 3">
            <a:extLst>
              <a:ext uri="{FF2B5EF4-FFF2-40B4-BE49-F238E27FC236}">
                <a16:creationId xmlns:a16="http://schemas.microsoft.com/office/drawing/2014/main" id="{F75F077D-E901-4AA9-B062-1C37FF407BFD}"/>
              </a:ext>
            </a:extLst>
          </p:cNvPr>
          <p:cNvSpPr>
            <a:spLocks noGrp="1"/>
          </p:cNvSpPr>
          <p:nvPr>
            <p:ph sz="half" idx="2" hasCustomPrompt="1"/>
          </p:nvPr>
        </p:nvSpPr>
        <p:spPr>
          <a:xfrm>
            <a:off x="5572125" y="409576"/>
            <a:ext cx="5789913" cy="6067424"/>
          </a:xfrm>
        </p:spPr>
        <p:txBody>
          <a:bodyPr lIns="0" tIns="0" rIns="0" bIns="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rtl="0"/>
            <a:r>
              <a:rPr lang="fr-FR" noProof="0"/>
              <a:t>Modifiez les styles du texte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6" name="Forme libre 5" descr="Homme regardant des gratte-ciels">
            <a:extLst>
              <a:ext uri="{FF2B5EF4-FFF2-40B4-BE49-F238E27FC236}">
                <a16:creationId xmlns:a16="http://schemas.microsoft.com/office/drawing/2014/main" id="{7BCB4311-6C5C-4FCF-5824-E1C8254AC360}"/>
              </a:ext>
            </a:extLst>
          </p:cNvPr>
          <p:cNvSpPr/>
          <p:nvPr userDrawn="1"/>
        </p:nvSpPr>
        <p:spPr>
          <a:xfrm rot="2329651">
            <a:off x="-532604" y="2895950"/>
            <a:ext cx="5658498" cy="5088743"/>
          </a:xfrm>
          <a:custGeom>
            <a:avLst/>
            <a:gdLst>
              <a:gd name="connsiteX0" fmla="*/ 1041364 w 5658498"/>
              <a:gd name="connsiteY0" fmla="*/ 660618 h 5088743"/>
              <a:gd name="connsiteX1" fmla="*/ 2881574 w 5658498"/>
              <a:gd name="connsiteY1" fmla="*/ 0 h 5088743"/>
              <a:gd name="connsiteX2" fmla="*/ 5644500 w 5658498"/>
              <a:gd name="connsiteY2" fmla="*/ 2032703 h 5088743"/>
              <a:gd name="connsiteX3" fmla="*/ 5658498 w 5658498"/>
              <a:gd name="connsiteY3" fmla="*/ 2087143 h 5088743"/>
              <a:gd name="connsiteX4" fmla="*/ 1928931 w 5658498"/>
              <a:gd name="connsiteY4" fmla="*/ 5088743 h 5088743"/>
              <a:gd name="connsiteX5" fmla="*/ 0 w 5658498"/>
              <a:gd name="connsiteY5" fmla="*/ 2691993 h 5088743"/>
              <a:gd name="connsiteX6" fmla="*/ 7450 w 5658498"/>
              <a:gd name="connsiteY6" fmla="*/ 2560795 h 5088743"/>
              <a:gd name="connsiteX7" fmla="*/ 1041364 w 5658498"/>
              <a:gd name="connsiteY7" fmla="*/ 660618 h 5088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58498" h="5088743">
                <a:moveTo>
                  <a:pt x="1041364" y="660618"/>
                </a:moveTo>
                <a:cubicBezTo>
                  <a:pt x="1541443" y="247916"/>
                  <a:pt x="2182557" y="0"/>
                  <a:pt x="2881574" y="0"/>
                </a:cubicBezTo>
                <a:cubicBezTo>
                  <a:pt x="4179749" y="0"/>
                  <a:pt x="5278215" y="855058"/>
                  <a:pt x="5644500" y="2032703"/>
                </a:cubicBezTo>
                <a:lnTo>
                  <a:pt x="5658498" y="2087143"/>
                </a:lnTo>
                <a:lnTo>
                  <a:pt x="1928931" y="5088743"/>
                </a:lnTo>
                <a:lnTo>
                  <a:pt x="0" y="2691993"/>
                </a:lnTo>
                <a:lnTo>
                  <a:pt x="7450" y="2560795"/>
                </a:lnTo>
                <a:cubicBezTo>
                  <a:pt x="94683" y="1797754"/>
                  <a:pt x="478776" y="1124908"/>
                  <a:pt x="1041364" y="660618"/>
                </a:cubicBezTo>
                <a:close/>
              </a:path>
            </a:pathLst>
          </a:custGeom>
          <a:blipFill dpi="0" rotWithShape="1">
            <a:blip r:embed="rId2" cstate="print">
              <a:extLst>
                <a:ext uri="{BEBA8EAE-BF5A-486C-A8C5-ECC9F3942E4B}">
                  <a14:imgProps xmlns:a14="http://schemas.microsoft.com/office/drawing/2010/main">
                    <a14:imgLayer r:embed="rId3">
                      <a14:imgEffect>
                        <a14:saturation sat="0"/>
                      </a14:imgEffect>
                      <a14:imgEffect>
                        <a14:brightnessContrast bright="8000" contrast="-25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fr-FR" noProof="0"/>
          </a:p>
        </p:txBody>
      </p:sp>
      <p:sp>
        <p:nvSpPr>
          <p:cNvPr id="5" name="Ovale 4">
            <a:extLst>
              <a:ext uri="{FF2B5EF4-FFF2-40B4-BE49-F238E27FC236}">
                <a16:creationId xmlns:a16="http://schemas.microsoft.com/office/drawing/2014/main" id="{3B5704EA-7A65-5CC2-D428-F28396B06208}"/>
              </a:ext>
            </a:extLst>
          </p:cNvPr>
          <p:cNvSpPr/>
          <p:nvPr userDrawn="1"/>
        </p:nvSpPr>
        <p:spPr>
          <a:xfrm>
            <a:off x="356461" y="2238899"/>
            <a:ext cx="1411557" cy="1411557"/>
          </a:xfrm>
          <a:prstGeom prst="ellipse">
            <a:avLst/>
          </a:prstGeom>
          <a:solidFill>
            <a:schemeClr val="accent1">
              <a:alpha val="7607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solidFill>
                <a:schemeClr val="accent1">
                  <a:lumMod val="75000"/>
                </a:schemeClr>
              </a:solidFill>
            </a:endParaRPr>
          </a:p>
        </p:txBody>
      </p:sp>
      <p:sp>
        <p:nvSpPr>
          <p:cNvPr id="3" name="Espace réservé du pied de page 2">
            <a:extLst>
              <a:ext uri="{FF2B5EF4-FFF2-40B4-BE49-F238E27FC236}">
                <a16:creationId xmlns:a16="http://schemas.microsoft.com/office/drawing/2014/main" id="{EF04B56E-067D-C824-6EEB-3CCE57E4B5BA}"/>
              </a:ext>
            </a:extLst>
          </p:cNvPr>
          <p:cNvSpPr>
            <a:spLocks noGrp="1"/>
          </p:cNvSpPr>
          <p:nvPr>
            <p:ph type="ftr" sz="quarter" idx="10"/>
          </p:nvPr>
        </p:nvSpPr>
        <p:spPr/>
        <p:txBody>
          <a:bodyPr rtlCol="0"/>
          <a:lstStyle/>
          <a:p>
            <a:pPr rtl="0"/>
            <a:r>
              <a:rPr lang="fr-FR" noProof="0"/>
              <a:t>PRÉSENTATION TITRE</a:t>
            </a:r>
          </a:p>
        </p:txBody>
      </p:sp>
      <p:sp>
        <p:nvSpPr>
          <p:cNvPr id="7" name="Espace réservé du numéro de diapositive 6">
            <a:extLst>
              <a:ext uri="{FF2B5EF4-FFF2-40B4-BE49-F238E27FC236}">
                <a16:creationId xmlns:a16="http://schemas.microsoft.com/office/drawing/2014/main" id="{915DB247-3AE7-BCCA-E0CC-BC0FD69A7E6D}"/>
              </a:ext>
            </a:extLst>
          </p:cNvPr>
          <p:cNvSpPr>
            <a:spLocks noGrp="1"/>
          </p:cNvSpPr>
          <p:nvPr>
            <p:ph type="sldNum" sz="quarter" idx="11"/>
          </p:nvPr>
        </p:nvSpPr>
        <p:spPr/>
        <p:txBody>
          <a:bodyPr rtlCol="0"/>
          <a:lstStyle/>
          <a:p>
            <a:pPr rtl="0"/>
            <a:fld id="{09A01C0A-2BB6-49E7-91A3-DCB9F9F59583}" type="slidenum">
              <a:rPr lang="fr-FR" noProof="0" smtClean="0"/>
              <a:pPr rtl="0"/>
              <a:t>‹N°›</a:t>
            </a:fld>
            <a:endParaRPr lang="fr-FR" noProof="0"/>
          </a:p>
        </p:txBody>
      </p:sp>
    </p:spTree>
    <p:extLst>
      <p:ext uri="{BB962C8B-B14F-4D97-AF65-F5344CB8AC3E}">
        <p14:creationId xmlns:p14="http://schemas.microsoft.com/office/powerpoint/2010/main" val="38402317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raison">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673DC3A9-D4E6-42CF-91A8-F267C7C66CCB}"/>
              </a:ext>
            </a:extLst>
          </p:cNvPr>
          <p:cNvSpPr>
            <a:spLocks noGrp="1"/>
          </p:cNvSpPr>
          <p:nvPr>
            <p:ph type="body" idx="1" hasCustomPrompt="1"/>
          </p:nvPr>
        </p:nvSpPr>
        <p:spPr>
          <a:xfrm>
            <a:off x="849880" y="1781357"/>
            <a:ext cx="5157787" cy="823912"/>
          </a:xfrm>
        </p:spPr>
        <p:txBody>
          <a:bodyPr lIns="0" tIns="0" rIns="0" bIns="0" rtlCol="0" anchor="b">
            <a:noAutofit/>
          </a:bodyPr>
          <a:lstStyle>
            <a:lvl1pPr marL="0" indent="0">
              <a:buNone/>
              <a:defRPr sz="2400" b="1">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Modifiez les styles du texte</a:t>
            </a:r>
          </a:p>
        </p:txBody>
      </p:sp>
      <p:sp>
        <p:nvSpPr>
          <p:cNvPr id="4" name="Espace réservé du contenu 3">
            <a:extLst>
              <a:ext uri="{FF2B5EF4-FFF2-40B4-BE49-F238E27FC236}">
                <a16:creationId xmlns:a16="http://schemas.microsoft.com/office/drawing/2014/main" id="{C752CCA9-53A3-4DA5-AD45-C2A2C12A3A6A}"/>
              </a:ext>
            </a:extLst>
          </p:cNvPr>
          <p:cNvSpPr>
            <a:spLocks noGrp="1"/>
          </p:cNvSpPr>
          <p:nvPr>
            <p:ph sz="half" idx="2" hasCustomPrompt="1"/>
          </p:nvPr>
        </p:nvSpPr>
        <p:spPr>
          <a:xfrm>
            <a:off x="849880" y="2605269"/>
            <a:ext cx="5157787" cy="3684588"/>
          </a:xfrm>
        </p:spPr>
        <p:txBody>
          <a:bodyPr lIns="0" tIns="0" rIns="0" bIns="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rtl="0"/>
            <a:r>
              <a:rPr lang="fr-FR" noProof="0"/>
              <a:t>Modifiez les styles du texte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5" name="Espace réservé du texte 4">
            <a:extLst>
              <a:ext uri="{FF2B5EF4-FFF2-40B4-BE49-F238E27FC236}">
                <a16:creationId xmlns:a16="http://schemas.microsoft.com/office/drawing/2014/main" id="{2100C9C6-BD61-4D2C-9146-FB785BAE4FF3}"/>
              </a:ext>
            </a:extLst>
          </p:cNvPr>
          <p:cNvSpPr>
            <a:spLocks noGrp="1"/>
          </p:cNvSpPr>
          <p:nvPr>
            <p:ph type="body" sz="quarter" idx="3" hasCustomPrompt="1"/>
          </p:nvPr>
        </p:nvSpPr>
        <p:spPr>
          <a:xfrm>
            <a:off x="6182292" y="1781357"/>
            <a:ext cx="5183188" cy="823912"/>
          </a:xfrm>
        </p:spPr>
        <p:txBody>
          <a:bodyPr lIns="0" tIns="0" rIns="0" bIns="0" rtlCol="0" anchor="b">
            <a:noAutofit/>
          </a:bodyPr>
          <a:lstStyle>
            <a:lvl1pPr marL="0" indent="0">
              <a:buNone/>
              <a:defRPr sz="2400" b="1">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Modifiez les styles du texte</a:t>
            </a:r>
          </a:p>
        </p:txBody>
      </p:sp>
      <p:sp>
        <p:nvSpPr>
          <p:cNvPr id="6" name="Espace réservé du contenu 5">
            <a:extLst>
              <a:ext uri="{FF2B5EF4-FFF2-40B4-BE49-F238E27FC236}">
                <a16:creationId xmlns:a16="http://schemas.microsoft.com/office/drawing/2014/main" id="{E2E342EE-68BB-484D-98C3-48A7847549D4}"/>
              </a:ext>
            </a:extLst>
          </p:cNvPr>
          <p:cNvSpPr>
            <a:spLocks noGrp="1"/>
          </p:cNvSpPr>
          <p:nvPr>
            <p:ph sz="quarter" idx="4" hasCustomPrompt="1"/>
          </p:nvPr>
        </p:nvSpPr>
        <p:spPr>
          <a:xfrm>
            <a:off x="6182292" y="2605269"/>
            <a:ext cx="5183188" cy="3684588"/>
          </a:xfrm>
        </p:spPr>
        <p:txBody>
          <a:bodyPr lIns="0" tIns="0" rIns="0" bIns="0" rtlCol="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rtl="0"/>
            <a:r>
              <a:rPr lang="fr-FR" noProof="0"/>
              <a:t>Modifiez les styles du texte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8" name="Titre 1">
            <a:extLst>
              <a:ext uri="{FF2B5EF4-FFF2-40B4-BE49-F238E27FC236}">
                <a16:creationId xmlns:a16="http://schemas.microsoft.com/office/drawing/2014/main" id="{2EEB52FD-12DF-7F90-E06C-0C83CEB26F24}"/>
              </a:ext>
            </a:extLst>
          </p:cNvPr>
          <p:cNvSpPr>
            <a:spLocks noGrp="1"/>
          </p:cNvSpPr>
          <p:nvPr>
            <p:ph type="title" hasCustomPrompt="1"/>
          </p:nvPr>
        </p:nvSpPr>
        <p:spPr>
          <a:xfrm>
            <a:off x="850168" y="876301"/>
            <a:ext cx="10122632" cy="652054"/>
          </a:xfrm>
        </p:spPr>
        <p:txBody>
          <a:bodyPr rtlCol="0" anchor="ctr">
            <a:noAutofit/>
          </a:bodyPr>
          <a:lstStyle>
            <a:lvl1pPr algn="ctr">
              <a:defRPr sz="3600" baseline="0"/>
            </a:lvl1pPr>
          </a:lstStyle>
          <a:p>
            <a:pPr rtl="0"/>
            <a:r>
              <a:rPr lang="fr-FR" noProof="0"/>
              <a:t>Cliquez pour modifier le titre principal</a:t>
            </a:r>
          </a:p>
        </p:txBody>
      </p:sp>
      <p:sp>
        <p:nvSpPr>
          <p:cNvPr id="2" name="Espace réservé du pied de page 1">
            <a:extLst>
              <a:ext uri="{FF2B5EF4-FFF2-40B4-BE49-F238E27FC236}">
                <a16:creationId xmlns:a16="http://schemas.microsoft.com/office/drawing/2014/main" id="{EB5B760E-02DF-5B11-D744-D98DE8A01E9E}"/>
              </a:ext>
            </a:extLst>
          </p:cNvPr>
          <p:cNvSpPr>
            <a:spLocks noGrp="1"/>
          </p:cNvSpPr>
          <p:nvPr>
            <p:ph type="ftr" sz="quarter" idx="10"/>
          </p:nvPr>
        </p:nvSpPr>
        <p:spPr/>
        <p:txBody>
          <a:bodyPr rtlCol="0"/>
          <a:lstStyle/>
          <a:p>
            <a:pPr rtl="0"/>
            <a:r>
              <a:rPr lang="fr-FR" noProof="0"/>
              <a:t>PRÉSENTATION TITRE</a:t>
            </a:r>
          </a:p>
        </p:txBody>
      </p:sp>
      <p:sp>
        <p:nvSpPr>
          <p:cNvPr id="7" name="Espace réservé du numéro de diapositive 6">
            <a:extLst>
              <a:ext uri="{FF2B5EF4-FFF2-40B4-BE49-F238E27FC236}">
                <a16:creationId xmlns:a16="http://schemas.microsoft.com/office/drawing/2014/main" id="{50CBFEC7-DD3B-F9AE-2192-83960534DE75}"/>
              </a:ext>
            </a:extLst>
          </p:cNvPr>
          <p:cNvSpPr>
            <a:spLocks noGrp="1"/>
          </p:cNvSpPr>
          <p:nvPr>
            <p:ph type="sldNum" sz="quarter" idx="11"/>
          </p:nvPr>
        </p:nvSpPr>
        <p:spPr/>
        <p:txBody>
          <a:bodyPr rtlCol="0"/>
          <a:lstStyle/>
          <a:p>
            <a:pPr rtl="0"/>
            <a:fld id="{09A01C0A-2BB6-49E7-91A3-DCB9F9F59583}" type="slidenum">
              <a:rPr lang="fr-FR" noProof="0" smtClean="0"/>
              <a:pPr rtl="0"/>
              <a:t>‹N°›</a:t>
            </a:fld>
            <a:endParaRPr lang="fr-FR" noProof="0"/>
          </a:p>
        </p:txBody>
      </p:sp>
    </p:spTree>
    <p:extLst>
      <p:ext uri="{BB962C8B-B14F-4D97-AF65-F5344CB8AC3E}">
        <p14:creationId xmlns:p14="http://schemas.microsoft.com/office/powerpoint/2010/main" val="40624600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re uniquement">
    <p:spTree>
      <p:nvGrpSpPr>
        <p:cNvPr id="1" name=""/>
        <p:cNvGrpSpPr/>
        <p:nvPr/>
      </p:nvGrpSpPr>
      <p:grpSpPr>
        <a:xfrm>
          <a:off x="0" y="0"/>
          <a:ext cx="0" cy="0"/>
          <a:chOff x="0" y="0"/>
          <a:chExt cx="0" cy="0"/>
        </a:xfrm>
      </p:grpSpPr>
      <p:sp>
        <p:nvSpPr>
          <p:cNvPr id="11" name="Forme libre 10">
            <a:extLst>
              <a:ext uri="{FF2B5EF4-FFF2-40B4-BE49-F238E27FC236}">
                <a16:creationId xmlns:a16="http://schemas.microsoft.com/office/drawing/2014/main" id="{AB86DE8E-78DF-CA66-5AED-C7FF0CCF03CD}"/>
              </a:ext>
              <a:ext uri="{C183D7F6-B498-43B3-948B-1728B52AA6E4}">
                <adec:decorative xmlns:adec="http://schemas.microsoft.com/office/drawing/2017/decorative" val="1"/>
              </a:ext>
            </a:extLst>
          </p:cNvPr>
          <p:cNvSpPr/>
          <p:nvPr userDrawn="1"/>
        </p:nvSpPr>
        <p:spPr>
          <a:xfrm>
            <a:off x="2817383" y="4010866"/>
            <a:ext cx="5056094" cy="2847135"/>
          </a:xfrm>
          <a:custGeom>
            <a:avLst/>
            <a:gdLst>
              <a:gd name="connsiteX0" fmla="*/ 2528047 w 5056094"/>
              <a:gd name="connsiteY0" fmla="*/ 0 h 2847135"/>
              <a:gd name="connsiteX1" fmla="*/ 5056094 w 5056094"/>
              <a:gd name="connsiteY1" fmla="*/ 2528047 h 2847135"/>
              <a:gd name="connsiteX2" fmla="*/ 5043042 w 5056094"/>
              <a:gd name="connsiteY2" fmla="*/ 2786525 h 2847135"/>
              <a:gd name="connsiteX3" fmla="*/ 5033792 w 5056094"/>
              <a:gd name="connsiteY3" fmla="*/ 2847135 h 2847135"/>
              <a:gd name="connsiteX4" fmla="*/ 22302 w 5056094"/>
              <a:gd name="connsiteY4" fmla="*/ 2847135 h 2847135"/>
              <a:gd name="connsiteX5" fmla="*/ 13052 w 5056094"/>
              <a:gd name="connsiteY5" fmla="*/ 2786525 h 2847135"/>
              <a:gd name="connsiteX6" fmla="*/ 0 w 5056094"/>
              <a:gd name="connsiteY6" fmla="*/ 2528047 h 2847135"/>
              <a:gd name="connsiteX7" fmla="*/ 2528047 w 5056094"/>
              <a:gd name="connsiteY7" fmla="*/ 0 h 2847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56094" h="2847135">
                <a:moveTo>
                  <a:pt x="2528047" y="0"/>
                </a:moveTo>
                <a:cubicBezTo>
                  <a:pt x="3924249" y="0"/>
                  <a:pt x="5056094" y="1131845"/>
                  <a:pt x="5056094" y="2528047"/>
                </a:cubicBezTo>
                <a:cubicBezTo>
                  <a:pt x="5056094" y="2615310"/>
                  <a:pt x="5051673" y="2701540"/>
                  <a:pt x="5043042" y="2786525"/>
                </a:cubicBezTo>
                <a:lnTo>
                  <a:pt x="5033792" y="2847135"/>
                </a:lnTo>
                <a:lnTo>
                  <a:pt x="22302" y="2847135"/>
                </a:lnTo>
                <a:lnTo>
                  <a:pt x="13052" y="2786525"/>
                </a:lnTo>
                <a:cubicBezTo>
                  <a:pt x="4422" y="2701540"/>
                  <a:pt x="0" y="2615310"/>
                  <a:pt x="0" y="2528047"/>
                </a:cubicBezTo>
                <a:cubicBezTo>
                  <a:pt x="0" y="1131845"/>
                  <a:pt x="1131845" y="0"/>
                  <a:pt x="2528047" y="0"/>
                </a:cubicBezTo>
                <a:close/>
              </a:path>
            </a:pathLst>
          </a:custGeom>
          <a:solidFill>
            <a:schemeClr val="accent1">
              <a:alpha val="8969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fr-FR" noProof="0">
              <a:solidFill>
                <a:schemeClr val="accent1"/>
              </a:solidFill>
            </a:endParaRPr>
          </a:p>
        </p:txBody>
      </p:sp>
      <p:pic>
        <p:nvPicPr>
          <p:cNvPr id="12" name="Image 11" descr="Maison moderne à conception cubique">
            <a:extLst>
              <a:ext uri="{FF2B5EF4-FFF2-40B4-BE49-F238E27FC236}">
                <a16:creationId xmlns:a16="http://schemas.microsoft.com/office/drawing/2014/main" id="{FE966628-FEAF-3BD3-2DC4-23A466ABB935}"/>
              </a:ext>
            </a:extLst>
          </p:cNvPr>
          <p:cNvPicPr>
            <a:picLocks noChangeAspect="1"/>
          </p:cNvPicPr>
          <p:nvPr userDrawn="1"/>
        </p:nvPicPr>
        <p:blipFill rotWithShape="1">
          <a:blip r:embed="rId2" cstate="print">
            <a:extLst>
              <a:ext uri="{BEBA8EAE-BF5A-486C-A8C5-ECC9F3942E4B}">
                <a14:imgProps xmlns:a14="http://schemas.microsoft.com/office/drawing/2010/main">
                  <a14:imgLayer r:embed="rId3">
                    <a14:imgEffect>
                      <a14:saturation sat="0"/>
                    </a14:imgEffect>
                    <a14:imgEffect>
                      <a14:brightnessContrast bright="12000" contrast="-17000"/>
                    </a14:imgEffect>
                  </a14:imgLayer>
                </a14:imgProps>
              </a:ext>
              <a:ext uri="{28A0092B-C50C-407E-A947-70E740481C1C}">
                <a14:useLocalDpi xmlns:a14="http://schemas.microsoft.com/office/drawing/2010/main"/>
              </a:ext>
            </a:extLst>
          </a:blip>
          <a:srcRect b="23487"/>
          <a:stretch/>
        </p:blipFill>
        <p:spPr>
          <a:xfrm>
            <a:off x="2531165" y="2125402"/>
            <a:ext cx="9279835" cy="4732598"/>
          </a:xfrm>
          <a:prstGeom prst="rect">
            <a:avLst/>
          </a:prstGeom>
        </p:spPr>
      </p:pic>
      <p:sp>
        <p:nvSpPr>
          <p:cNvPr id="2" name="Titre 1">
            <a:extLst>
              <a:ext uri="{FF2B5EF4-FFF2-40B4-BE49-F238E27FC236}">
                <a16:creationId xmlns:a16="http://schemas.microsoft.com/office/drawing/2014/main" id="{20B5ED18-7A07-47F1-8056-CD86B076AFE2}"/>
              </a:ext>
            </a:extLst>
          </p:cNvPr>
          <p:cNvSpPr>
            <a:spLocks noGrp="1"/>
          </p:cNvSpPr>
          <p:nvPr>
            <p:ph type="title" hasCustomPrompt="1"/>
          </p:nvPr>
        </p:nvSpPr>
        <p:spPr>
          <a:xfrm>
            <a:off x="1228500" y="1155320"/>
            <a:ext cx="8244113" cy="970081"/>
          </a:xfrm>
        </p:spPr>
        <p:txBody>
          <a:bodyPr lIns="0" tIns="0" rIns="0" bIns="0" rtlCol="0" anchor="t">
            <a:noAutofit/>
          </a:bodyPr>
          <a:lstStyle>
            <a:lvl1pPr>
              <a:lnSpc>
                <a:spcPct val="100000"/>
              </a:lnSpc>
              <a:defRPr sz="3000" b="0" i="0" spc="0" baseline="0">
                <a:latin typeface="+mn-lt"/>
              </a:defRPr>
            </a:lvl1pPr>
          </a:lstStyle>
          <a:p>
            <a:pPr rtl="0"/>
            <a:r>
              <a:rPr lang="fr-FR" noProof="0"/>
              <a:t>CLIQUEZ POUR MODIFIER LE STYLE DU TITRE DU MASQUE</a:t>
            </a:r>
          </a:p>
        </p:txBody>
      </p:sp>
      <p:sp>
        <p:nvSpPr>
          <p:cNvPr id="8" name="Sous-titre 2">
            <a:extLst>
              <a:ext uri="{FF2B5EF4-FFF2-40B4-BE49-F238E27FC236}">
                <a16:creationId xmlns:a16="http://schemas.microsoft.com/office/drawing/2014/main" id="{304A311B-BF0E-4ABD-250E-58093E12EC36}"/>
              </a:ext>
            </a:extLst>
          </p:cNvPr>
          <p:cNvSpPr>
            <a:spLocks noGrp="1"/>
          </p:cNvSpPr>
          <p:nvPr>
            <p:ph type="subTitle" idx="1" hasCustomPrompt="1"/>
          </p:nvPr>
        </p:nvSpPr>
        <p:spPr>
          <a:xfrm>
            <a:off x="1228500" y="2229358"/>
            <a:ext cx="7044643" cy="559184"/>
          </a:xfrm>
        </p:spPr>
        <p:txBody>
          <a:bodyPr lIns="0" tIns="0" rIns="0" bIns="0" rtlCol="0">
            <a:noAutofit/>
          </a:bodyPr>
          <a:lstStyle>
            <a:lvl1pPr marL="0" indent="0" algn="l">
              <a:buNone/>
              <a:defRPr sz="1800" b="1" spc="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fr-FR" noProof="0"/>
              <a:t>Cliquez pour modifier le style de sous-titre du masque</a:t>
            </a:r>
          </a:p>
        </p:txBody>
      </p:sp>
      <p:sp>
        <p:nvSpPr>
          <p:cNvPr id="3" name="Espace réservé du pied de page 2">
            <a:extLst>
              <a:ext uri="{FF2B5EF4-FFF2-40B4-BE49-F238E27FC236}">
                <a16:creationId xmlns:a16="http://schemas.microsoft.com/office/drawing/2014/main" id="{2C310569-B083-466A-F24B-8C44360B4EC2}"/>
              </a:ext>
            </a:extLst>
          </p:cNvPr>
          <p:cNvSpPr>
            <a:spLocks noGrp="1"/>
          </p:cNvSpPr>
          <p:nvPr>
            <p:ph type="ftr" sz="quarter" idx="10"/>
          </p:nvPr>
        </p:nvSpPr>
        <p:spPr/>
        <p:txBody>
          <a:bodyPr rtlCol="0"/>
          <a:lstStyle/>
          <a:p>
            <a:pPr rtl="0"/>
            <a:r>
              <a:rPr lang="fr-FR" noProof="0"/>
              <a:t>PRÉSENTATION TITRE</a:t>
            </a:r>
          </a:p>
        </p:txBody>
      </p:sp>
      <p:sp>
        <p:nvSpPr>
          <p:cNvPr id="4" name="Espace réservé du numéro de diapositive 3">
            <a:extLst>
              <a:ext uri="{FF2B5EF4-FFF2-40B4-BE49-F238E27FC236}">
                <a16:creationId xmlns:a16="http://schemas.microsoft.com/office/drawing/2014/main" id="{75FB78C1-0CD8-FD34-E7BB-B8F6E296A443}"/>
              </a:ext>
            </a:extLst>
          </p:cNvPr>
          <p:cNvSpPr>
            <a:spLocks noGrp="1"/>
          </p:cNvSpPr>
          <p:nvPr>
            <p:ph type="sldNum" sz="quarter" idx="11"/>
          </p:nvPr>
        </p:nvSpPr>
        <p:spPr/>
        <p:txBody>
          <a:bodyPr rtlCol="0"/>
          <a:lstStyle/>
          <a:p>
            <a:pPr rtl="0"/>
            <a:fld id="{09A01C0A-2BB6-49E7-91A3-DCB9F9F59583}" type="slidenum">
              <a:rPr lang="fr-FR" noProof="0" smtClean="0"/>
              <a:pPr rtl="0"/>
              <a:t>‹N°›</a:t>
            </a:fld>
            <a:endParaRPr lang="fr-FR" noProof="0"/>
          </a:p>
        </p:txBody>
      </p:sp>
    </p:spTree>
    <p:extLst>
      <p:ext uri="{BB962C8B-B14F-4D97-AF65-F5344CB8AC3E}">
        <p14:creationId xmlns:p14="http://schemas.microsoft.com/office/powerpoint/2010/main" val="14769475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re uniquement">
    <p:spTree>
      <p:nvGrpSpPr>
        <p:cNvPr id="1" name=""/>
        <p:cNvGrpSpPr/>
        <p:nvPr/>
      </p:nvGrpSpPr>
      <p:grpSpPr>
        <a:xfrm>
          <a:off x="0" y="0"/>
          <a:ext cx="0" cy="0"/>
          <a:chOff x="0" y="0"/>
          <a:chExt cx="0" cy="0"/>
        </a:xfrm>
      </p:grpSpPr>
      <p:sp>
        <p:nvSpPr>
          <p:cNvPr id="15" name="Titre 1">
            <a:extLst>
              <a:ext uri="{FF2B5EF4-FFF2-40B4-BE49-F238E27FC236}">
                <a16:creationId xmlns:a16="http://schemas.microsoft.com/office/drawing/2014/main" id="{4227E488-456A-A645-EEF4-38AAED9C5ED1}"/>
              </a:ext>
            </a:extLst>
          </p:cNvPr>
          <p:cNvSpPr>
            <a:spLocks noGrp="1"/>
          </p:cNvSpPr>
          <p:nvPr>
            <p:ph type="title" hasCustomPrompt="1"/>
          </p:nvPr>
        </p:nvSpPr>
        <p:spPr>
          <a:xfrm>
            <a:off x="850168" y="876301"/>
            <a:ext cx="10122632" cy="652054"/>
          </a:xfrm>
        </p:spPr>
        <p:txBody>
          <a:bodyPr rtlCol="0" anchor="ctr">
            <a:noAutofit/>
          </a:bodyPr>
          <a:lstStyle>
            <a:lvl1pPr algn="ctr">
              <a:defRPr sz="3600" baseline="0"/>
            </a:lvl1pPr>
          </a:lstStyle>
          <a:p>
            <a:pPr rtl="0"/>
            <a:r>
              <a:rPr lang="fr-FR" noProof="0"/>
              <a:t>CLIQUEZ POUR MODIFIER LE TITRE DU MASQUE</a:t>
            </a:r>
          </a:p>
        </p:txBody>
      </p:sp>
      <p:sp>
        <p:nvSpPr>
          <p:cNvPr id="6" name="Espace réservé d’image 23">
            <a:extLst>
              <a:ext uri="{FF2B5EF4-FFF2-40B4-BE49-F238E27FC236}">
                <a16:creationId xmlns:a16="http://schemas.microsoft.com/office/drawing/2014/main" id="{5E48B363-63E8-4F17-842B-53AD935A6529}"/>
              </a:ext>
            </a:extLst>
          </p:cNvPr>
          <p:cNvSpPr>
            <a:spLocks noGrp="1"/>
          </p:cNvSpPr>
          <p:nvPr>
            <p:ph type="pic" sz="quarter" idx="13"/>
          </p:nvPr>
        </p:nvSpPr>
        <p:spPr>
          <a:xfrm>
            <a:off x="850327" y="1747520"/>
            <a:ext cx="2226360" cy="2940385"/>
          </a:xfrm>
          <a:solidFill>
            <a:schemeClr val="accent1">
              <a:lumMod val="20000"/>
              <a:lumOff val="80000"/>
            </a:schemeClr>
          </a:solidFill>
        </p:spPr>
        <p:txBody>
          <a:bodyPr rtlCol="0" anchor="ctr">
            <a:noAutofit/>
          </a:bodyPr>
          <a:lstStyle>
            <a:lvl1pPr marL="0" indent="0" algn="ctr">
              <a:buNone/>
              <a:defRPr sz="1400">
                <a:solidFill>
                  <a:schemeClr val="tx1"/>
                </a:solidFill>
              </a:defRPr>
            </a:lvl1pPr>
          </a:lstStyle>
          <a:p>
            <a:pPr rtl="0"/>
            <a:r>
              <a:rPr lang="fr-FR" noProof="0"/>
              <a:t>Cliquez sur l'icône pour ajouter une image</a:t>
            </a:r>
          </a:p>
        </p:txBody>
      </p:sp>
      <p:sp>
        <p:nvSpPr>
          <p:cNvPr id="21" name="Espace réservé du texte 20">
            <a:extLst>
              <a:ext uri="{FF2B5EF4-FFF2-40B4-BE49-F238E27FC236}">
                <a16:creationId xmlns:a16="http://schemas.microsoft.com/office/drawing/2014/main" id="{F4825303-FCCD-E705-1213-BF7CF16DF7F6}"/>
              </a:ext>
            </a:extLst>
          </p:cNvPr>
          <p:cNvSpPr>
            <a:spLocks noGrp="1"/>
          </p:cNvSpPr>
          <p:nvPr>
            <p:ph type="body" sz="quarter" idx="17" hasCustomPrompt="1"/>
          </p:nvPr>
        </p:nvSpPr>
        <p:spPr>
          <a:xfrm>
            <a:off x="850326" y="4542790"/>
            <a:ext cx="2226360" cy="1530417"/>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9000"/>
            </a:schemeClr>
          </a:solidFill>
        </p:spPr>
        <p:txBody>
          <a:bodyPr wrap="square" lIns="118872" tIns="365760" rIns="0" bIns="0" rtlCol="0">
            <a:noAutofit/>
          </a:bodyPr>
          <a:lstStyle>
            <a:lvl1pPr marL="0" indent="0" algn="l">
              <a:lnSpc>
                <a:spcPct val="100000"/>
              </a:lnSpc>
              <a:spcBef>
                <a:spcPts val="0"/>
              </a:spcBef>
              <a:buNone/>
              <a:defRPr sz="1800" b="1" i="0" spc="20" baseline="0">
                <a:solidFill>
                  <a:schemeClr val="tx1"/>
                </a:solidFill>
                <a:latin typeface="+mn-lt"/>
              </a:defRPr>
            </a:lvl1pPr>
          </a:lstStyle>
          <a:p>
            <a:pPr lvl="0" rtl="0"/>
            <a:r>
              <a:rPr lang="fr-FR" noProof="0"/>
              <a:t>Nom</a:t>
            </a:r>
          </a:p>
        </p:txBody>
      </p:sp>
      <p:sp>
        <p:nvSpPr>
          <p:cNvPr id="11" name="Espace réservé du texte 28">
            <a:extLst>
              <a:ext uri="{FF2B5EF4-FFF2-40B4-BE49-F238E27FC236}">
                <a16:creationId xmlns:a16="http://schemas.microsoft.com/office/drawing/2014/main" id="{31AF5791-727B-438A-A7EF-5D132167C89B}"/>
              </a:ext>
            </a:extLst>
          </p:cNvPr>
          <p:cNvSpPr>
            <a:spLocks noGrp="1"/>
          </p:cNvSpPr>
          <p:nvPr>
            <p:ph type="body" sz="quarter" idx="18" hasCustomPrompt="1"/>
          </p:nvPr>
        </p:nvSpPr>
        <p:spPr>
          <a:xfrm>
            <a:off x="985524" y="5567730"/>
            <a:ext cx="1943837" cy="347662"/>
          </a:xfrm>
        </p:spPr>
        <p:txBody>
          <a:bodyPr vert="horz" lIns="0" tIns="0" rIns="0" bIns="0" rtlCol="0">
            <a:noAutofit/>
          </a:bodyPr>
          <a:lstStyle>
            <a:lvl1pPr>
              <a:defRPr lang="en-US" sz="1200" spc="20" baseline="0" dirty="0">
                <a:solidFill>
                  <a:schemeClr val="tx1"/>
                </a:solidFill>
              </a:defRPr>
            </a:lvl1pPr>
          </a:lstStyle>
          <a:p>
            <a:pPr marL="0" lvl="0" indent="0" rtl="0">
              <a:lnSpc>
                <a:spcPct val="100000"/>
              </a:lnSpc>
              <a:spcBef>
                <a:spcPts val="0"/>
              </a:spcBef>
              <a:buNone/>
            </a:pPr>
            <a:r>
              <a:rPr lang="fr-FR" noProof="0"/>
              <a:t>Titre</a:t>
            </a:r>
          </a:p>
        </p:txBody>
      </p:sp>
      <p:sp>
        <p:nvSpPr>
          <p:cNvPr id="25" name="Espace réservé d’image 23">
            <a:extLst>
              <a:ext uri="{FF2B5EF4-FFF2-40B4-BE49-F238E27FC236}">
                <a16:creationId xmlns:a16="http://schemas.microsoft.com/office/drawing/2014/main" id="{EA9E795C-FED0-FB6B-2D18-0BDABCA2C5BB}"/>
              </a:ext>
            </a:extLst>
          </p:cNvPr>
          <p:cNvSpPr>
            <a:spLocks noGrp="1"/>
          </p:cNvSpPr>
          <p:nvPr>
            <p:ph type="pic" sz="quarter" idx="26"/>
          </p:nvPr>
        </p:nvSpPr>
        <p:spPr>
          <a:xfrm>
            <a:off x="3489968" y="1758108"/>
            <a:ext cx="2226360" cy="2940385"/>
          </a:xfrm>
          <a:solidFill>
            <a:schemeClr val="accent1">
              <a:lumMod val="20000"/>
              <a:lumOff val="80000"/>
            </a:schemeClr>
          </a:solidFill>
        </p:spPr>
        <p:txBody>
          <a:bodyPr rtlCol="0" anchor="ctr">
            <a:noAutofit/>
          </a:bodyPr>
          <a:lstStyle>
            <a:lvl1pPr marL="0" indent="0" algn="ctr">
              <a:buNone/>
              <a:defRPr sz="1400">
                <a:solidFill>
                  <a:schemeClr val="tx1"/>
                </a:solidFill>
              </a:defRPr>
            </a:lvl1pPr>
          </a:lstStyle>
          <a:p>
            <a:pPr rtl="0"/>
            <a:r>
              <a:rPr lang="fr-FR" noProof="0"/>
              <a:t>Cliquez sur l'icône pour ajouter une image</a:t>
            </a:r>
          </a:p>
        </p:txBody>
      </p:sp>
      <p:sp>
        <p:nvSpPr>
          <p:cNvPr id="37" name="Espace réservé du texte 36">
            <a:extLst>
              <a:ext uri="{FF2B5EF4-FFF2-40B4-BE49-F238E27FC236}">
                <a16:creationId xmlns:a16="http://schemas.microsoft.com/office/drawing/2014/main" id="{BF18F814-0B06-5B49-EC7F-2FFDDB498FF6}"/>
              </a:ext>
            </a:extLst>
          </p:cNvPr>
          <p:cNvSpPr>
            <a:spLocks noGrp="1"/>
          </p:cNvSpPr>
          <p:nvPr>
            <p:ph type="body" sz="quarter" idx="34" hasCustomPrompt="1"/>
          </p:nvPr>
        </p:nvSpPr>
        <p:spPr>
          <a:xfrm>
            <a:off x="3489968" y="4542790"/>
            <a:ext cx="2226360" cy="1530417"/>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9000"/>
            </a:schemeClr>
          </a:solidFill>
        </p:spPr>
        <p:txBody>
          <a:bodyPr wrap="square" lIns="118872" tIns="365760" rIns="0" bIns="0" rtlCol="0">
            <a:noAutofit/>
          </a:bodyPr>
          <a:lstStyle>
            <a:lvl1pPr marL="0" indent="0" algn="l">
              <a:lnSpc>
                <a:spcPct val="100000"/>
              </a:lnSpc>
              <a:spcBef>
                <a:spcPts val="0"/>
              </a:spcBef>
              <a:buNone/>
              <a:defRPr sz="1800" b="1" i="0" spc="20" baseline="0">
                <a:solidFill>
                  <a:schemeClr val="tx1"/>
                </a:solidFill>
                <a:latin typeface="+mn-lt"/>
              </a:defRPr>
            </a:lvl1pPr>
          </a:lstStyle>
          <a:p>
            <a:pPr lvl="0" rtl="0"/>
            <a:r>
              <a:rPr lang="fr-FR" noProof="0"/>
              <a:t>Nom</a:t>
            </a:r>
          </a:p>
        </p:txBody>
      </p:sp>
      <p:sp>
        <p:nvSpPr>
          <p:cNvPr id="28" name="Espace réservé du texte 28">
            <a:extLst>
              <a:ext uri="{FF2B5EF4-FFF2-40B4-BE49-F238E27FC236}">
                <a16:creationId xmlns:a16="http://schemas.microsoft.com/office/drawing/2014/main" id="{518B0AC6-8555-9EC9-31D5-2D41E9278A30}"/>
              </a:ext>
            </a:extLst>
          </p:cNvPr>
          <p:cNvSpPr>
            <a:spLocks noGrp="1"/>
          </p:cNvSpPr>
          <p:nvPr>
            <p:ph type="body" sz="quarter" idx="29" hasCustomPrompt="1"/>
          </p:nvPr>
        </p:nvSpPr>
        <p:spPr>
          <a:xfrm>
            <a:off x="3631421" y="5584541"/>
            <a:ext cx="1943837" cy="347662"/>
          </a:xfrm>
        </p:spPr>
        <p:txBody>
          <a:bodyPr vert="horz" lIns="0" tIns="0" rIns="0" bIns="0" rtlCol="0">
            <a:noAutofit/>
          </a:bodyPr>
          <a:lstStyle>
            <a:lvl1pPr>
              <a:defRPr lang="en-US" sz="1200" spc="20" baseline="0" dirty="0">
                <a:solidFill>
                  <a:schemeClr val="tx1"/>
                </a:solidFill>
              </a:defRPr>
            </a:lvl1pPr>
          </a:lstStyle>
          <a:p>
            <a:pPr marL="0" lvl="0" indent="0" rtl="0">
              <a:lnSpc>
                <a:spcPct val="100000"/>
              </a:lnSpc>
              <a:spcBef>
                <a:spcPts val="0"/>
              </a:spcBef>
              <a:buNone/>
            </a:pPr>
            <a:r>
              <a:rPr lang="fr-FR" noProof="0"/>
              <a:t>Titre</a:t>
            </a:r>
          </a:p>
        </p:txBody>
      </p:sp>
      <p:sp>
        <p:nvSpPr>
          <p:cNvPr id="26" name="Espace réservé d’image 23">
            <a:extLst>
              <a:ext uri="{FF2B5EF4-FFF2-40B4-BE49-F238E27FC236}">
                <a16:creationId xmlns:a16="http://schemas.microsoft.com/office/drawing/2014/main" id="{1026B989-CBAD-BCCA-CE61-AC5ABC3F8752}"/>
              </a:ext>
            </a:extLst>
          </p:cNvPr>
          <p:cNvSpPr>
            <a:spLocks noGrp="1"/>
          </p:cNvSpPr>
          <p:nvPr>
            <p:ph type="pic" sz="quarter" idx="27"/>
          </p:nvPr>
        </p:nvSpPr>
        <p:spPr>
          <a:xfrm>
            <a:off x="6139567" y="1758108"/>
            <a:ext cx="2226360" cy="2940385"/>
          </a:xfrm>
          <a:solidFill>
            <a:schemeClr val="accent1">
              <a:lumMod val="20000"/>
              <a:lumOff val="80000"/>
            </a:schemeClr>
          </a:solidFill>
        </p:spPr>
        <p:txBody>
          <a:bodyPr rtlCol="0" anchor="ctr">
            <a:noAutofit/>
          </a:bodyPr>
          <a:lstStyle>
            <a:lvl1pPr marL="0" indent="0" algn="ctr">
              <a:buNone/>
              <a:defRPr sz="1400">
                <a:solidFill>
                  <a:schemeClr val="tx1"/>
                </a:solidFill>
              </a:defRPr>
            </a:lvl1pPr>
          </a:lstStyle>
          <a:p>
            <a:pPr rtl="0"/>
            <a:r>
              <a:rPr lang="fr-FR" noProof="0"/>
              <a:t>Cliquez sur l'icône pour ajouter une image</a:t>
            </a:r>
          </a:p>
        </p:txBody>
      </p:sp>
      <p:sp>
        <p:nvSpPr>
          <p:cNvPr id="38" name="Espace réservé du texte 37">
            <a:extLst>
              <a:ext uri="{FF2B5EF4-FFF2-40B4-BE49-F238E27FC236}">
                <a16:creationId xmlns:a16="http://schemas.microsoft.com/office/drawing/2014/main" id="{3A6E4A81-98BC-4A0B-637E-A8A4EF704A29}"/>
              </a:ext>
            </a:extLst>
          </p:cNvPr>
          <p:cNvSpPr>
            <a:spLocks noGrp="1"/>
          </p:cNvSpPr>
          <p:nvPr>
            <p:ph type="body" sz="quarter" idx="35" hasCustomPrompt="1"/>
          </p:nvPr>
        </p:nvSpPr>
        <p:spPr>
          <a:xfrm>
            <a:off x="6139567" y="4542790"/>
            <a:ext cx="2226360" cy="1530417"/>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9000"/>
            </a:schemeClr>
          </a:solidFill>
        </p:spPr>
        <p:txBody>
          <a:bodyPr wrap="square" lIns="118872" tIns="365760" rIns="0" bIns="0" rtlCol="0">
            <a:noAutofit/>
          </a:bodyPr>
          <a:lstStyle>
            <a:lvl1pPr marL="0" indent="0" algn="l">
              <a:lnSpc>
                <a:spcPct val="100000"/>
              </a:lnSpc>
              <a:spcBef>
                <a:spcPts val="0"/>
              </a:spcBef>
              <a:buNone/>
              <a:defRPr sz="1800" b="1" i="0" spc="20" baseline="0">
                <a:solidFill>
                  <a:schemeClr val="tx1"/>
                </a:solidFill>
                <a:latin typeface="+mn-lt"/>
              </a:defRPr>
            </a:lvl1pPr>
          </a:lstStyle>
          <a:p>
            <a:pPr lvl="0" rtl="0"/>
            <a:r>
              <a:rPr lang="fr-FR" noProof="0"/>
              <a:t>Nom</a:t>
            </a:r>
          </a:p>
        </p:txBody>
      </p:sp>
      <p:sp>
        <p:nvSpPr>
          <p:cNvPr id="34" name="Espace réservé du texte 28">
            <a:extLst>
              <a:ext uri="{FF2B5EF4-FFF2-40B4-BE49-F238E27FC236}">
                <a16:creationId xmlns:a16="http://schemas.microsoft.com/office/drawing/2014/main" id="{671F3A8D-7485-35BA-4D51-752E669CD51B}"/>
              </a:ext>
            </a:extLst>
          </p:cNvPr>
          <p:cNvSpPr>
            <a:spLocks noGrp="1"/>
          </p:cNvSpPr>
          <p:nvPr>
            <p:ph type="body" sz="quarter" idx="31" hasCustomPrompt="1"/>
          </p:nvPr>
        </p:nvSpPr>
        <p:spPr>
          <a:xfrm>
            <a:off x="6260967" y="5584541"/>
            <a:ext cx="1943837" cy="347662"/>
          </a:xfrm>
        </p:spPr>
        <p:txBody>
          <a:bodyPr vert="horz" lIns="0" tIns="0" rIns="0" bIns="0" rtlCol="0">
            <a:noAutofit/>
          </a:bodyPr>
          <a:lstStyle>
            <a:lvl1pPr>
              <a:defRPr lang="en-US" sz="1200" spc="20" baseline="0" dirty="0">
                <a:solidFill>
                  <a:schemeClr val="tx1"/>
                </a:solidFill>
              </a:defRPr>
            </a:lvl1pPr>
          </a:lstStyle>
          <a:p>
            <a:pPr marL="0" lvl="0" indent="0" rtl="0">
              <a:lnSpc>
                <a:spcPct val="100000"/>
              </a:lnSpc>
              <a:spcBef>
                <a:spcPts val="0"/>
              </a:spcBef>
              <a:buNone/>
            </a:pPr>
            <a:r>
              <a:rPr lang="fr-FR" noProof="0"/>
              <a:t>Titre</a:t>
            </a:r>
          </a:p>
        </p:txBody>
      </p:sp>
      <p:sp>
        <p:nvSpPr>
          <p:cNvPr id="24" name="Espace réservé d’image 23">
            <a:extLst>
              <a:ext uri="{FF2B5EF4-FFF2-40B4-BE49-F238E27FC236}">
                <a16:creationId xmlns:a16="http://schemas.microsoft.com/office/drawing/2014/main" id="{EC3EE756-2FF0-64E0-D905-235B8973F7D5}"/>
              </a:ext>
            </a:extLst>
          </p:cNvPr>
          <p:cNvSpPr>
            <a:spLocks noGrp="1"/>
          </p:cNvSpPr>
          <p:nvPr>
            <p:ph type="pic" sz="quarter" idx="25"/>
          </p:nvPr>
        </p:nvSpPr>
        <p:spPr>
          <a:xfrm>
            <a:off x="8755158" y="1758108"/>
            <a:ext cx="2226360" cy="2940385"/>
          </a:xfrm>
          <a:solidFill>
            <a:schemeClr val="accent1">
              <a:lumMod val="20000"/>
              <a:lumOff val="80000"/>
            </a:schemeClr>
          </a:solidFill>
        </p:spPr>
        <p:txBody>
          <a:bodyPr rtlCol="0" anchor="ctr">
            <a:noAutofit/>
          </a:bodyPr>
          <a:lstStyle>
            <a:lvl1pPr marL="0" indent="0" algn="ctr">
              <a:buNone/>
              <a:defRPr sz="1400">
                <a:solidFill>
                  <a:schemeClr val="tx1"/>
                </a:solidFill>
              </a:defRPr>
            </a:lvl1pPr>
          </a:lstStyle>
          <a:p>
            <a:pPr rtl="0"/>
            <a:r>
              <a:rPr lang="fr-FR" noProof="0"/>
              <a:t>Cliquez sur l'icône pour ajouter une image</a:t>
            </a:r>
          </a:p>
        </p:txBody>
      </p:sp>
      <p:sp>
        <p:nvSpPr>
          <p:cNvPr id="39" name="Espace réservé du texte 38">
            <a:extLst>
              <a:ext uri="{FF2B5EF4-FFF2-40B4-BE49-F238E27FC236}">
                <a16:creationId xmlns:a16="http://schemas.microsoft.com/office/drawing/2014/main" id="{35068E76-B8E5-A95C-FAAC-7F43B2481D14}"/>
              </a:ext>
            </a:extLst>
          </p:cNvPr>
          <p:cNvSpPr>
            <a:spLocks noGrp="1"/>
          </p:cNvSpPr>
          <p:nvPr>
            <p:ph type="body" sz="quarter" idx="36" hasCustomPrompt="1"/>
          </p:nvPr>
        </p:nvSpPr>
        <p:spPr>
          <a:xfrm>
            <a:off x="8755158" y="4542790"/>
            <a:ext cx="2226360" cy="1530417"/>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9000"/>
            </a:schemeClr>
          </a:solidFill>
        </p:spPr>
        <p:txBody>
          <a:bodyPr wrap="square" lIns="118872" tIns="365760" rIns="0" bIns="0" rtlCol="0">
            <a:noAutofit/>
          </a:bodyPr>
          <a:lstStyle>
            <a:lvl1pPr marL="0" indent="0" algn="l">
              <a:lnSpc>
                <a:spcPct val="100000"/>
              </a:lnSpc>
              <a:spcBef>
                <a:spcPts val="0"/>
              </a:spcBef>
              <a:buNone/>
              <a:defRPr sz="1800" b="1" i="0" spc="20" baseline="0">
                <a:solidFill>
                  <a:schemeClr val="tx1"/>
                </a:solidFill>
                <a:latin typeface="+mn-lt"/>
              </a:defRPr>
            </a:lvl1pPr>
          </a:lstStyle>
          <a:p>
            <a:pPr lvl="0" rtl="0"/>
            <a:r>
              <a:rPr lang="fr-FR" noProof="0"/>
              <a:t>Nom</a:t>
            </a:r>
          </a:p>
        </p:txBody>
      </p:sp>
      <p:sp>
        <p:nvSpPr>
          <p:cNvPr id="36" name="Espace réservé du texte 28">
            <a:extLst>
              <a:ext uri="{FF2B5EF4-FFF2-40B4-BE49-F238E27FC236}">
                <a16:creationId xmlns:a16="http://schemas.microsoft.com/office/drawing/2014/main" id="{5985B1DB-E488-ABA9-E8FB-18D2006DCE09}"/>
              </a:ext>
            </a:extLst>
          </p:cNvPr>
          <p:cNvSpPr>
            <a:spLocks noGrp="1"/>
          </p:cNvSpPr>
          <p:nvPr>
            <p:ph type="body" sz="quarter" idx="33" hasCustomPrompt="1"/>
          </p:nvPr>
        </p:nvSpPr>
        <p:spPr>
          <a:xfrm>
            <a:off x="8890513" y="5584541"/>
            <a:ext cx="1943837" cy="347662"/>
          </a:xfrm>
        </p:spPr>
        <p:txBody>
          <a:bodyPr vert="horz" lIns="0" tIns="0" rIns="0" bIns="0" rtlCol="0">
            <a:noAutofit/>
          </a:bodyPr>
          <a:lstStyle>
            <a:lvl1pPr>
              <a:defRPr lang="en-US" sz="1200" spc="20" baseline="0" dirty="0">
                <a:solidFill>
                  <a:schemeClr val="tx1"/>
                </a:solidFill>
              </a:defRPr>
            </a:lvl1pPr>
          </a:lstStyle>
          <a:p>
            <a:pPr marL="0" lvl="0" indent="0" rtl="0">
              <a:lnSpc>
                <a:spcPct val="100000"/>
              </a:lnSpc>
              <a:spcBef>
                <a:spcPts val="0"/>
              </a:spcBef>
              <a:buNone/>
            </a:pPr>
            <a:r>
              <a:rPr lang="fr-FR" noProof="0"/>
              <a:t>Titre</a:t>
            </a:r>
          </a:p>
        </p:txBody>
      </p:sp>
      <p:sp>
        <p:nvSpPr>
          <p:cNvPr id="4" name="Espace réservé du pied de page 3">
            <a:extLst>
              <a:ext uri="{FF2B5EF4-FFF2-40B4-BE49-F238E27FC236}">
                <a16:creationId xmlns:a16="http://schemas.microsoft.com/office/drawing/2014/main" id="{D6FC1105-93C5-0E50-1656-271A54E5D97D}"/>
              </a:ext>
            </a:extLst>
          </p:cNvPr>
          <p:cNvSpPr>
            <a:spLocks noGrp="1"/>
          </p:cNvSpPr>
          <p:nvPr>
            <p:ph type="ftr" sz="quarter" idx="37"/>
          </p:nvPr>
        </p:nvSpPr>
        <p:spPr/>
        <p:txBody>
          <a:bodyPr rtlCol="0"/>
          <a:lstStyle/>
          <a:p>
            <a:pPr rtl="0"/>
            <a:r>
              <a:rPr lang="fr-FR" noProof="0"/>
              <a:t>PRÉSENTATION TITRE</a:t>
            </a:r>
          </a:p>
        </p:txBody>
      </p:sp>
      <p:sp>
        <p:nvSpPr>
          <p:cNvPr id="5" name="Espace réservé du numéro de diapositive 4">
            <a:extLst>
              <a:ext uri="{FF2B5EF4-FFF2-40B4-BE49-F238E27FC236}">
                <a16:creationId xmlns:a16="http://schemas.microsoft.com/office/drawing/2014/main" id="{E134F48D-1D23-34DB-1FB6-07EEB752692C}"/>
              </a:ext>
            </a:extLst>
          </p:cNvPr>
          <p:cNvSpPr>
            <a:spLocks noGrp="1"/>
          </p:cNvSpPr>
          <p:nvPr>
            <p:ph type="sldNum" sz="quarter" idx="38"/>
          </p:nvPr>
        </p:nvSpPr>
        <p:spPr/>
        <p:txBody>
          <a:bodyPr rtlCol="0"/>
          <a:lstStyle/>
          <a:p>
            <a:pPr rtl="0"/>
            <a:fld id="{09A01C0A-2BB6-49E7-91A3-DCB9F9F59583}" type="slidenum">
              <a:rPr lang="fr-FR" noProof="0" smtClean="0"/>
              <a:pPr rtl="0"/>
              <a:t>‹N°›</a:t>
            </a:fld>
            <a:endParaRPr lang="fr-FR" noProof="0"/>
          </a:p>
        </p:txBody>
      </p:sp>
    </p:spTree>
    <p:extLst>
      <p:ext uri="{BB962C8B-B14F-4D97-AF65-F5344CB8AC3E}">
        <p14:creationId xmlns:p14="http://schemas.microsoft.com/office/powerpoint/2010/main" val="31544191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D688C66-2A77-64CD-38B5-90492185CACE}"/>
              </a:ext>
            </a:extLst>
          </p:cNvPr>
          <p:cNvSpPr/>
          <p:nvPr userDrawn="1"/>
        </p:nvSpPr>
        <p:spPr>
          <a:xfrm rot="5400000" flipH="1" flipV="1">
            <a:off x="8570975" y="3236976"/>
            <a:ext cx="6858000" cy="3840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7" name="Espace réservé du pied de page 4">
            <a:extLst>
              <a:ext uri="{FF2B5EF4-FFF2-40B4-BE49-F238E27FC236}">
                <a16:creationId xmlns:a16="http://schemas.microsoft.com/office/drawing/2014/main" id="{89035839-CD36-5568-9808-CCDD9953C933}"/>
              </a:ext>
            </a:extLst>
          </p:cNvPr>
          <p:cNvSpPr>
            <a:spLocks noGrp="1"/>
          </p:cNvSpPr>
          <p:nvPr>
            <p:ph type="ftr" sz="quarter" idx="3"/>
          </p:nvPr>
        </p:nvSpPr>
        <p:spPr>
          <a:xfrm rot="16200000">
            <a:off x="8854442" y="2953511"/>
            <a:ext cx="6291068" cy="384048"/>
          </a:xfrm>
          <a:prstGeom prst="rect">
            <a:avLst/>
          </a:prstGeom>
          <a:noFill/>
        </p:spPr>
        <p:txBody>
          <a:bodyPr vert="horz" lIns="210312" tIns="45720" rIns="91440" bIns="45720" rtlCol="0" anchor="ctr"/>
          <a:lstStyle>
            <a:lvl1pPr algn="l">
              <a:defRPr sz="1200" b="1" cap="all" spc="300" baseline="0">
                <a:solidFill>
                  <a:schemeClr val="bg1"/>
                </a:solidFill>
                <a:latin typeface="+mj-lt"/>
              </a:defRPr>
            </a:lvl1pPr>
          </a:lstStyle>
          <a:p>
            <a:pPr rtl="0"/>
            <a:r>
              <a:rPr lang="fr-FR" noProof="0"/>
              <a:t>PRÉSENTATION TITRE</a:t>
            </a:r>
          </a:p>
        </p:txBody>
      </p:sp>
      <p:sp>
        <p:nvSpPr>
          <p:cNvPr id="2" name="Espace réservé du titre 1">
            <a:extLst>
              <a:ext uri="{FF2B5EF4-FFF2-40B4-BE49-F238E27FC236}">
                <a16:creationId xmlns:a16="http://schemas.microsoft.com/office/drawing/2014/main" id="{9198F9AA-2C87-421D-97C1-B4248DFDC2C2}"/>
              </a:ext>
            </a:extLst>
          </p:cNvPr>
          <p:cNvSpPr>
            <a:spLocks noGrp="1"/>
          </p:cNvSpPr>
          <p:nvPr>
            <p:ph type="title"/>
          </p:nvPr>
        </p:nvSpPr>
        <p:spPr>
          <a:xfrm>
            <a:off x="846438" y="409576"/>
            <a:ext cx="10972800" cy="1325563"/>
          </a:xfrm>
          <a:prstGeom prst="rect">
            <a:avLst/>
          </a:prstGeom>
        </p:spPr>
        <p:txBody>
          <a:bodyPr vert="horz" lIns="0" tIns="0" rIns="0" bIns="0" rtlCol="0" anchor="t">
            <a:noAutofit/>
          </a:bodyPr>
          <a:lstStyle/>
          <a:p>
            <a:pPr rtl="0"/>
            <a:r>
              <a:rPr lang="fr-FR" noProof="0"/>
              <a:t>CLIQUEZ POUR MODIFIER LE STYLE DU TITRE DE MASQUE</a:t>
            </a:r>
          </a:p>
        </p:txBody>
      </p:sp>
      <p:sp>
        <p:nvSpPr>
          <p:cNvPr id="3" name="Espace réservé du texte 2">
            <a:extLst>
              <a:ext uri="{FF2B5EF4-FFF2-40B4-BE49-F238E27FC236}">
                <a16:creationId xmlns:a16="http://schemas.microsoft.com/office/drawing/2014/main" id="{AE98FC63-C8D2-4CE6-A3F1-EE8ED24590C4}"/>
              </a:ext>
            </a:extLst>
          </p:cNvPr>
          <p:cNvSpPr>
            <a:spLocks noGrp="1"/>
          </p:cNvSpPr>
          <p:nvPr>
            <p:ph type="body" idx="1"/>
          </p:nvPr>
        </p:nvSpPr>
        <p:spPr>
          <a:xfrm>
            <a:off x="745644" y="1825625"/>
            <a:ext cx="11098307" cy="4351338"/>
          </a:xfrm>
          <a:prstGeom prst="rect">
            <a:avLst/>
          </a:prstGeom>
        </p:spPr>
        <p:txBody>
          <a:bodyPr vert="horz" lIns="0" tIns="0" rIns="0" bIns="0" rtlCol="0">
            <a:noAutofit/>
          </a:bodyPr>
          <a:lstStyle/>
          <a:p>
            <a:pPr lvl="0" rtl="0"/>
            <a:r>
              <a:rPr lang="fr-FR" noProof="0" dirty="0"/>
              <a:t>CLIQUEZ POUR MODIFIER LE STYLE DU TEXTE DU MASQUE</a:t>
            </a:r>
          </a:p>
          <a:p>
            <a:pPr lvl="1" rtl="0"/>
            <a:r>
              <a:rPr lang="fr-FR" noProof="0" dirty="0"/>
              <a:t>DEUXIÈME NIVEAU</a:t>
            </a:r>
          </a:p>
          <a:p>
            <a:pPr lvl="2" rtl="0"/>
            <a:r>
              <a:rPr lang="fr-FR" noProof="0" dirty="0"/>
              <a:t>TROISIÈME NIVEAU</a:t>
            </a:r>
          </a:p>
          <a:p>
            <a:pPr lvl="3" rtl="0"/>
            <a:r>
              <a:rPr lang="fr-FR" noProof="0" dirty="0"/>
              <a:t>QUATRIÈME NIVEAU</a:t>
            </a:r>
          </a:p>
          <a:p>
            <a:pPr lvl="4" rtl="0"/>
            <a:r>
              <a:rPr lang="fr-FR" noProof="0" dirty="0"/>
              <a:t>CINQUIÈME NIVEAU</a:t>
            </a:r>
          </a:p>
        </p:txBody>
      </p:sp>
      <p:sp>
        <p:nvSpPr>
          <p:cNvPr id="8" name="Espace réservé du numéro de diapositive 5">
            <a:extLst>
              <a:ext uri="{FF2B5EF4-FFF2-40B4-BE49-F238E27FC236}">
                <a16:creationId xmlns:a16="http://schemas.microsoft.com/office/drawing/2014/main" id="{533E5E79-C396-3919-759D-5AD893CE4260}"/>
              </a:ext>
            </a:extLst>
          </p:cNvPr>
          <p:cNvSpPr>
            <a:spLocks noGrp="1"/>
          </p:cNvSpPr>
          <p:nvPr>
            <p:ph type="sldNum" sz="quarter" idx="4"/>
          </p:nvPr>
        </p:nvSpPr>
        <p:spPr>
          <a:xfrm rot="16200000">
            <a:off x="11716512" y="6382510"/>
            <a:ext cx="566928" cy="384048"/>
          </a:xfrm>
          <a:prstGeom prst="rect">
            <a:avLst/>
          </a:prstGeom>
        </p:spPr>
        <p:txBody>
          <a:bodyPr vert="horz" lIns="91440" tIns="45720" rIns="91440" bIns="45720" rtlCol="0" anchor="ctr"/>
          <a:lstStyle>
            <a:lvl1pPr algn="ctr">
              <a:defRPr sz="1400">
                <a:solidFill>
                  <a:schemeClr val="bg1"/>
                </a:solidFill>
              </a:defRPr>
            </a:lvl1pPr>
          </a:lstStyle>
          <a:p>
            <a:pPr rtl="0"/>
            <a:fld id="{09A01C0A-2BB6-49E7-91A3-DCB9F9F59583}" type="slidenum">
              <a:rPr lang="fr-FR" noProof="0" smtClean="0"/>
              <a:pPr rtl="0"/>
              <a:t>‹N°›</a:t>
            </a:fld>
            <a:endParaRPr lang="fr-FR" noProof="0"/>
          </a:p>
        </p:txBody>
      </p: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9" r:id="rId4"/>
    <p:sldLayoutId id="2147483652" r:id="rId5"/>
    <p:sldLayoutId id="2147483665" r:id="rId6"/>
    <p:sldLayoutId id="2147483653" r:id="rId7"/>
    <p:sldLayoutId id="2147483654" r:id="rId8"/>
    <p:sldLayoutId id="2147483658" r:id="rId9"/>
    <p:sldLayoutId id="2147483655" r:id="rId10"/>
    <p:sldLayoutId id="2147483656" r:id="rId11"/>
    <p:sldLayoutId id="2147483657" r:id="rId12"/>
    <p:sldLayoutId id="2147483664" r:id="rId13"/>
    <p:sldLayoutId id="2147483663" r:id="rId14"/>
  </p:sldLayoutIdLst>
  <p:hf hdr="0" dt="0"/>
  <p:txStyles>
    <p:titleStyle>
      <a:lvl1pPr algn="l" defTabSz="914400" rtl="0" eaLnBrk="1" latinLnBrk="0" hangingPunct="1">
        <a:lnSpc>
          <a:spcPct val="90000"/>
        </a:lnSpc>
        <a:spcBef>
          <a:spcPct val="0"/>
        </a:spcBef>
        <a:buNone/>
        <a:defRPr sz="4000" b="1" i="0" kern="1200" cap="all" spc="600" baseline="0">
          <a:solidFill>
            <a:schemeClr val="tx1"/>
          </a:solidFill>
          <a:latin typeface="+mj-lt"/>
          <a:ea typeface="+mj-ea"/>
          <a:cs typeface="Arial Black" panose="020B0604020202020204" pitchFamily="34" charset="0"/>
        </a:defRPr>
      </a:lvl1pPr>
    </p:titleStyle>
    <p:bodyStyle>
      <a:lvl1pPr marL="0" indent="0" algn="l" defTabSz="914400" rtl="0" eaLnBrk="1" latinLnBrk="0" hangingPunct="1">
        <a:lnSpc>
          <a:spcPct val="150000"/>
        </a:lnSpc>
        <a:spcBef>
          <a:spcPts val="1000"/>
        </a:spcBef>
        <a:buFontTx/>
        <a:buNone/>
        <a:defRPr sz="2400" b="0" i="0" kern="1200">
          <a:solidFill>
            <a:schemeClr val="tx1"/>
          </a:solidFill>
          <a:latin typeface="+mn-lt"/>
          <a:ea typeface="+mn-ea"/>
          <a:cs typeface="+mn-cs"/>
        </a:defRPr>
      </a:lvl1pPr>
      <a:lvl2pPr marL="457200" indent="0" algn="l" defTabSz="914400" rtl="0" eaLnBrk="1" latinLnBrk="0" hangingPunct="1">
        <a:lnSpc>
          <a:spcPct val="150000"/>
        </a:lnSpc>
        <a:spcBef>
          <a:spcPts val="500"/>
        </a:spcBef>
        <a:buFontTx/>
        <a:buNone/>
        <a:defRPr sz="2200" b="0" i="0" kern="1200">
          <a:solidFill>
            <a:schemeClr val="tx1"/>
          </a:solidFill>
          <a:latin typeface="Avenir Next LT Pro" panose="020B0504020202020204" pitchFamily="34" charset="77"/>
          <a:ea typeface="+mn-ea"/>
          <a:cs typeface="+mn-cs"/>
        </a:defRPr>
      </a:lvl2pPr>
      <a:lvl3pPr marL="914400" indent="0" algn="l" defTabSz="914400" rtl="0" eaLnBrk="1" latinLnBrk="0" hangingPunct="1">
        <a:lnSpc>
          <a:spcPct val="150000"/>
        </a:lnSpc>
        <a:spcBef>
          <a:spcPts val="500"/>
        </a:spcBef>
        <a:buFontTx/>
        <a:buNone/>
        <a:defRPr sz="2000" b="0" i="0" kern="1200">
          <a:solidFill>
            <a:schemeClr val="tx1"/>
          </a:solidFill>
          <a:latin typeface="Avenir Next LT Pro" panose="020B0504020202020204" pitchFamily="34" charset="77"/>
          <a:ea typeface="+mn-ea"/>
          <a:cs typeface="+mn-cs"/>
        </a:defRPr>
      </a:lvl3pPr>
      <a:lvl4pPr marL="1371600" indent="0" algn="l" defTabSz="914400" rtl="0" eaLnBrk="1" latinLnBrk="0" hangingPunct="1">
        <a:lnSpc>
          <a:spcPct val="150000"/>
        </a:lnSpc>
        <a:spcBef>
          <a:spcPts val="500"/>
        </a:spcBef>
        <a:buFontTx/>
        <a:buNone/>
        <a:defRPr sz="1800" b="0" i="0" kern="1200">
          <a:solidFill>
            <a:schemeClr val="tx1"/>
          </a:solidFill>
          <a:latin typeface="Avenir Next LT Pro" panose="020B0504020202020204" pitchFamily="34" charset="77"/>
          <a:ea typeface="+mn-ea"/>
          <a:cs typeface="+mn-cs"/>
        </a:defRPr>
      </a:lvl4pPr>
      <a:lvl5pPr marL="1828800" indent="0" algn="l" defTabSz="914400" rtl="0" eaLnBrk="1" latinLnBrk="0" hangingPunct="1">
        <a:lnSpc>
          <a:spcPct val="150000"/>
        </a:lnSpc>
        <a:spcBef>
          <a:spcPts val="500"/>
        </a:spcBef>
        <a:buFontTx/>
        <a:buNone/>
        <a:defRPr sz="1800" b="0" i="0" kern="1200">
          <a:solidFill>
            <a:schemeClr val="tx1"/>
          </a:solidFill>
          <a:latin typeface="Avenir Next LT Pro" panose="020B0504020202020204"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A4A3A4"/>
          </p15:clr>
        </p15:guide>
        <p15:guide id="4" orient="horz" pos="1152" userDrawn="1">
          <p15:clr>
            <a:srgbClr val="547EBF"/>
          </p15:clr>
        </p15:guide>
        <p15:guide id="5" pos="7440" userDrawn="1">
          <p15:clr>
            <a:srgbClr val="547EBF"/>
          </p15:clr>
        </p15:guide>
        <p15:guide id="6" orient="horz" pos="4080" userDrawn="1">
          <p15:clr>
            <a:srgbClr val="547EBF"/>
          </p15:clr>
        </p15:guide>
        <p15:guide id="19" userDrawn="1">
          <p15:clr>
            <a:srgbClr val="547EBF"/>
          </p15:clr>
        </p15:guide>
        <p15:guide id="20" pos="7680" userDrawn="1">
          <p15:clr>
            <a:srgbClr val="547EBF"/>
          </p15:clr>
        </p15:guide>
        <p15:guide id="21" pos="528" userDrawn="1">
          <p15:clr>
            <a:srgbClr val="547EBF"/>
          </p15:clr>
        </p15:guide>
        <p15:guide id="22" pos="6912" userDrawn="1">
          <p15:clr>
            <a:srgbClr val="547EBF"/>
          </p15:clr>
        </p15:guide>
        <p15:guide id="23" orient="horz" pos="240" userDrawn="1">
          <p15:clr>
            <a:srgbClr val="547EBF"/>
          </p15:clr>
        </p15:guide>
        <p15:guide id="25" orient="horz" pos="552" userDrawn="1">
          <p15:clr>
            <a:srgbClr val="547EBF"/>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0.xml"/><Relationship Id="rId1" Type="http://schemas.openxmlformats.org/officeDocument/2006/relationships/slideLayout" Target="../slideLayouts/slideLayout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8" Type="http://schemas.microsoft.com/office/2007/relationships/hdphoto" Target="../media/hdphoto19.wdp"/><Relationship Id="rId3" Type="http://schemas.openxmlformats.org/officeDocument/2006/relationships/image" Target="../media/image21.png"/><Relationship Id="rId7"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11.xml"/><Relationship Id="rId6" Type="http://schemas.microsoft.com/office/2007/relationships/hdphoto" Target="../media/hdphoto18.wdp"/><Relationship Id="rId5" Type="http://schemas.openxmlformats.org/officeDocument/2006/relationships/image" Target="../media/image22.png"/><Relationship Id="rId10" Type="http://schemas.microsoft.com/office/2007/relationships/hdphoto" Target="../media/hdphoto20.wdp"/><Relationship Id="rId4" Type="http://schemas.microsoft.com/office/2007/relationships/hdphoto" Target="../media/hdphoto17.wdp"/><Relationship Id="rId9" Type="http://schemas.openxmlformats.org/officeDocument/2006/relationships/image" Target="../media/image24.png"/></Relationships>
</file>

<file path=ppt/slides/_rels/slide13.xml.rels><?xml version="1.0" encoding="UTF-8" standalone="yes"?>
<Relationships xmlns="http://schemas.openxmlformats.org/package/2006/relationships"><Relationship Id="rId8" Type="http://schemas.openxmlformats.org/officeDocument/2006/relationships/image" Target="../media/image30.sv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12.xml"/><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svg"/></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13.xml"/><Relationship Id="rId4" Type="http://schemas.microsoft.com/office/2007/relationships/hdphoto" Target="../media/hdphoto21.wdp"/></Relationships>
</file>

<file path=ppt/slides/_rels/slide15.xml.rels><?xml version="1.0" encoding="UTF-8" standalone="yes"?>
<Relationships xmlns="http://schemas.openxmlformats.org/package/2006/relationships"><Relationship Id="rId3" Type="http://schemas.openxmlformats.org/officeDocument/2006/relationships/hyperlink" Target="mailto:mirjam@contoso.com" TargetMode="External"/><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microsoft.com/office/2007/relationships/hdphoto" Target="../media/hdphoto7.wdp"/><Relationship Id="rId5" Type="http://schemas.openxmlformats.org/officeDocument/2006/relationships/image" Target="../media/image7.png"/><Relationship Id="rId4" Type="http://schemas.microsoft.com/office/2007/relationships/hdphoto" Target="../media/hdphoto6.wdp"/></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microsoft.com/office/2007/relationships/hdphoto" Target="../media/hdphoto8.wdp"/></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8" Type="http://schemas.microsoft.com/office/2007/relationships/hdphoto" Target="../media/hdphoto11.wdp"/><Relationship Id="rId13" Type="http://schemas.openxmlformats.org/officeDocument/2006/relationships/image" Target="../media/image18.png"/><Relationship Id="rId18" Type="http://schemas.microsoft.com/office/2007/relationships/hdphoto" Target="../media/hdphoto16.wdp"/><Relationship Id="rId3" Type="http://schemas.openxmlformats.org/officeDocument/2006/relationships/image" Target="../media/image13.png"/><Relationship Id="rId7" Type="http://schemas.openxmlformats.org/officeDocument/2006/relationships/image" Target="../media/image15.png"/><Relationship Id="rId12" Type="http://schemas.microsoft.com/office/2007/relationships/hdphoto" Target="../media/hdphoto13.wdp"/><Relationship Id="rId17" Type="http://schemas.openxmlformats.org/officeDocument/2006/relationships/image" Target="../media/image20.png"/><Relationship Id="rId2" Type="http://schemas.openxmlformats.org/officeDocument/2006/relationships/notesSlide" Target="../notesSlides/notesSlide9.xml"/><Relationship Id="rId16" Type="http://schemas.microsoft.com/office/2007/relationships/hdphoto" Target="../media/hdphoto15.wdp"/><Relationship Id="rId1" Type="http://schemas.openxmlformats.org/officeDocument/2006/relationships/slideLayout" Target="../slideLayouts/slideLayout10.xml"/><Relationship Id="rId6" Type="http://schemas.microsoft.com/office/2007/relationships/hdphoto" Target="../media/hdphoto10.wdp"/><Relationship Id="rId11" Type="http://schemas.openxmlformats.org/officeDocument/2006/relationships/image" Target="../media/image17.png"/><Relationship Id="rId5" Type="http://schemas.openxmlformats.org/officeDocument/2006/relationships/image" Target="../media/image14.png"/><Relationship Id="rId15" Type="http://schemas.openxmlformats.org/officeDocument/2006/relationships/image" Target="../media/image19.png"/><Relationship Id="rId10" Type="http://schemas.microsoft.com/office/2007/relationships/hdphoto" Target="../media/hdphoto12.wdp"/><Relationship Id="rId4" Type="http://schemas.microsoft.com/office/2007/relationships/hdphoto" Target="../media/hdphoto9.wdp"/><Relationship Id="rId9" Type="http://schemas.openxmlformats.org/officeDocument/2006/relationships/image" Target="../media/image16.png"/><Relationship Id="rId14" Type="http://schemas.microsoft.com/office/2007/relationships/hdphoto" Target="../media/hdphoto14.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id="{27228BAE-048B-681E-DD8D-BD96B22560E0}"/>
              </a:ext>
            </a:extLst>
          </p:cNvPr>
          <p:cNvSpPr>
            <a:spLocks noGrp="1"/>
          </p:cNvSpPr>
          <p:nvPr>
            <p:ph type="ctrTitle"/>
          </p:nvPr>
        </p:nvSpPr>
        <p:spPr/>
        <p:txBody>
          <a:bodyPr rtlCol="0"/>
          <a:lstStyle/>
          <a:p>
            <a:pPr rtl="0"/>
            <a:r>
              <a:rPr lang="fr-FR"/>
              <a:t>PRÉSENTATION</a:t>
            </a:r>
            <a:br>
              <a:rPr lang="fr-FR"/>
            </a:br>
            <a:r>
              <a:rPr lang="fr-FR"/>
              <a:t>TITRE</a:t>
            </a:r>
          </a:p>
        </p:txBody>
      </p:sp>
      <p:sp>
        <p:nvSpPr>
          <p:cNvPr id="7" name="Sous-titre 6">
            <a:extLst>
              <a:ext uri="{FF2B5EF4-FFF2-40B4-BE49-F238E27FC236}">
                <a16:creationId xmlns:a16="http://schemas.microsoft.com/office/drawing/2014/main" id="{3AFD8D3D-82CB-EA16-814E-A3FED8BBF39B}"/>
              </a:ext>
            </a:extLst>
          </p:cNvPr>
          <p:cNvSpPr>
            <a:spLocks noGrp="1"/>
          </p:cNvSpPr>
          <p:nvPr>
            <p:ph type="subTitle" idx="1"/>
          </p:nvPr>
        </p:nvSpPr>
        <p:spPr/>
        <p:txBody>
          <a:bodyPr rtlCol="0"/>
          <a:lstStyle/>
          <a:p>
            <a:pPr rtl="0"/>
            <a:r>
              <a:rPr lang="fr-FR"/>
              <a:t>NOM DU PRÉSENTATEUR</a:t>
            </a:r>
          </a:p>
        </p:txBody>
      </p:sp>
    </p:spTree>
    <p:extLst>
      <p:ext uri="{BB962C8B-B14F-4D97-AF65-F5344CB8AC3E}">
        <p14:creationId xmlns:p14="http://schemas.microsoft.com/office/powerpoint/2010/main" val="22593088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Espace réservé du contenu 3" descr="Espace réservé à la Chronologie ">
            <a:extLst>
              <a:ext uri="{FF2B5EF4-FFF2-40B4-BE49-F238E27FC236}">
                <a16:creationId xmlns:a16="http://schemas.microsoft.com/office/drawing/2014/main" id="{19F9EF88-EB9B-04DD-91EC-4006E9AC3D88}"/>
              </a:ext>
            </a:extLst>
          </p:cNvPr>
          <p:cNvGraphicFramePr>
            <a:graphicFrameLocks noGrp="1"/>
          </p:cNvGraphicFramePr>
          <p:nvPr>
            <p:ph sz="half" idx="2"/>
            <p:extLst>
              <p:ext uri="{D42A27DB-BD31-4B8C-83A1-F6EECF244321}">
                <p14:modId xmlns:p14="http://schemas.microsoft.com/office/powerpoint/2010/main" val="3526423002"/>
              </p:ext>
            </p:extLst>
          </p:nvPr>
        </p:nvGraphicFramePr>
        <p:xfrm>
          <a:off x="850900" y="1319514"/>
          <a:ext cx="10125075" cy="486062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itre 3">
            <a:extLst>
              <a:ext uri="{FF2B5EF4-FFF2-40B4-BE49-F238E27FC236}">
                <a16:creationId xmlns:a16="http://schemas.microsoft.com/office/drawing/2014/main" id="{984B4FB8-6256-4F44-F50B-954ED8BB56A8}"/>
              </a:ext>
            </a:extLst>
          </p:cNvPr>
          <p:cNvSpPr>
            <a:spLocks noGrp="1"/>
          </p:cNvSpPr>
          <p:nvPr>
            <p:ph type="title"/>
          </p:nvPr>
        </p:nvSpPr>
        <p:spPr>
          <a:xfrm>
            <a:off x="850168" y="417250"/>
            <a:ext cx="10122632" cy="1102227"/>
          </a:xfrm>
        </p:spPr>
        <p:txBody>
          <a:bodyPr rtlCol="0"/>
          <a:lstStyle/>
          <a:p>
            <a:pPr rtl="0"/>
            <a:r>
              <a:rPr lang="fr-FR" dirty="0"/>
              <a:t>PLANIFIER LE LANCEMENT DU PRODUIT</a:t>
            </a:r>
          </a:p>
        </p:txBody>
      </p:sp>
      <p:sp>
        <p:nvSpPr>
          <p:cNvPr id="6" name="Espace réservé du pied de page 5">
            <a:extLst>
              <a:ext uri="{FF2B5EF4-FFF2-40B4-BE49-F238E27FC236}">
                <a16:creationId xmlns:a16="http://schemas.microsoft.com/office/drawing/2014/main" id="{ADD1FD97-ECA8-A83C-7727-187711310EF5}"/>
              </a:ext>
            </a:extLst>
          </p:cNvPr>
          <p:cNvSpPr>
            <a:spLocks noGrp="1"/>
          </p:cNvSpPr>
          <p:nvPr>
            <p:ph type="ftr" sz="quarter" idx="10"/>
          </p:nvPr>
        </p:nvSpPr>
        <p:spPr/>
        <p:txBody>
          <a:bodyPr rtlCol="0"/>
          <a:lstStyle/>
          <a:p>
            <a:pPr rtl="0"/>
            <a:r>
              <a:rPr lang="fr-FR" dirty="0"/>
              <a:t>PRÉSENTATION TITRE</a:t>
            </a:r>
          </a:p>
        </p:txBody>
      </p:sp>
      <p:sp>
        <p:nvSpPr>
          <p:cNvPr id="7" name="Espace réservé du numéro de diapositive 6">
            <a:extLst>
              <a:ext uri="{FF2B5EF4-FFF2-40B4-BE49-F238E27FC236}">
                <a16:creationId xmlns:a16="http://schemas.microsoft.com/office/drawing/2014/main" id="{C52F19C2-AF93-9D25-71CF-17F90A8DA904}"/>
              </a:ext>
            </a:extLst>
          </p:cNvPr>
          <p:cNvSpPr>
            <a:spLocks noGrp="1"/>
          </p:cNvSpPr>
          <p:nvPr>
            <p:ph type="sldNum" sz="quarter" idx="11"/>
          </p:nvPr>
        </p:nvSpPr>
        <p:spPr/>
        <p:txBody>
          <a:bodyPr rtlCol="0"/>
          <a:lstStyle/>
          <a:p>
            <a:pPr rtl="0"/>
            <a:fld id="{09A01C0A-2BB6-49E7-91A3-DCB9F9F59583}" type="slidenum">
              <a:rPr lang="fr-FR" smtClean="0"/>
              <a:pPr/>
              <a:t>10</a:t>
            </a:fld>
            <a:endParaRPr lang="fr-FR" dirty="0"/>
          </a:p>
        </p:txBody>
      </p:sp>
    </p:spTree>
    <p:extLst>
      <p:ext uri="{BB962C8B-B14F-4D97-AF65-F5344CB8AC3E}">
        <p14:creationId xmlns:p14="http://schemas.microsoft.com/office/powerpoint/2010/main" val="26461766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7EEA49A-DC7C-9C4F-2F9A-564E195C5628}"/>
              </a:ext>
            </a:extLst>
          </p:cNvPr>
          <p:cNvSpPr>
            <a:spLocks noGrp="1"/>
          </p:cNvSpPr>
          <p:nvPr>
            <p:ph type="title"/>
          </p:nvPr>
        </p:nvSpPr>
        <p:spPr/>
        <p:txBody>
          <a:bodyPr rtlCol="0"/>
          <a:lstStyle/>
          <a:p>
            <a:pPr rtl="0"/>
            <a:r>
              <a:rPr lang="fr-FR"/>
              <a:t>CHRONOLO-GIE</a:t>
            </a:r>
          </a:p>
        </p:txBody>
      </p:sp>
      <p:graphicFrame>
        <p:nvGraphicFramePr>
          <p:cNvPr id="7" name="Tableau 7">
            <a:extLst>
              <a:ext uri="{FF2B5EF4-FFF2-40B4-BE49-F238E27FC236}">
                <a16:creationId xmlns:a16="http://schemas.microsoft.com/office/drawing/2014/main" id="{AF0DE047-1B7D-F942-8E09-3EFF699BE9A0}"/>
              </a:ext>
            </a:extLst>
          </p:cNvPr>
          <p:cNvGraphicFramePr>
            <a:graphicFrameLocks noGrp="1"/>
          </p:cNvGraphicFramePr>
          <p:nvPr>
            <p:ph sz="half" idx="2"/>
            <p:extLst>
              <p:ext uri="{D42A27DB-BD31-4B8C-83A1-F6EECF244321}">
                <p14:modId xmlns:p14="http://schemas.microsoft.com/office/powerpoint/2010/main" val="3900271657"/>
              </p:ext>
            </p:extLst>
          </p:nvPr>
        </p:nvGraphicFramePr>
        <p:xfrm>
          <a:off x="5572125" y="409575"/>
          <a:ext cx="5862085" cy="5943600"/>
        </p:xfrm>
        <a:graphic>
          <a:graphicData uri="http://schemas.openxmlformats.org/drawingml/2006/table">
            <a:tbl>
              <a:tblPr firstRow="1" bandRow="1">
                <a:tableStyleId>{2D5ABB26-0587-4C30-8999-92F81FD0307C}</a:tableStyleId>
              </a:tblPr>
              <a:tblGrid>
                <a:gridCol w="1900257">
                  <a:extLst>
                    <a:ext uri="{9D8B030D-6E8A-4147-A177-3AD203B41FA5}">
                      <a16:colId xmlns:a16="http://schemas.microsoft.com/office/drawing/2014/main" val="2918303207"/>
                    </a:ext>
                  </a:extLst>
                </a:gridCol>
                <a:gridCol w="3961828">
                  <a:extLst>
                    <a:ext uri="{9D8B030D-6E8A-4147-A177-3AD203B41FA5}">
                      <a16:colId xmlns:a16="http://schemas.microsoft.com/office/drawing/2014/main" val="1189393465"/>
                    </a:ext>
                  </a:extLst>
                </a:gridCol>
              </a:tblGrid>
              <a:tr h="1188720">
                <a:tc>
                  <a:txBody>
                    <a:bodyPr/>
                    <a:lstStyle/>
                    <a:p>
                      <a:pPr rtl="0"/>
                      <a:r>
                        <a:rPr lang="fr-FR" sz="2800" b="1" i="0" spc="300" noProof="0">
                          <a:latin typeface="Arial Black" panose="020B0604020202020204" pitchFamily="34" charset="0"/>
                          <a:cs typeface="Arial Black" panose="020B0604020202020204" pitchFamily="34" charset="0"/>
                        </a:rPr>
                        <a:t>SEP</a:t>
                      </a:r>
                    </a:p>
                    <a:p>
                      <a:pPr rtl="0"/>
                      <a:r>
                        <a:rPr lang="fr-FR" b="1" i="0" spc="300" noProof="0">
                          <a:latin typeface="Arial Black" panose="020B0604020202020204" pitchFamily="34" charset="0"/>
                          <a:cs typeface="Arial Black" panose="020B0604020202020204" pitchFamily="34" charset="0"/>
                        </a:rPr>
                        <a:t>20XX</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noProof="0"/>
                        <a:t>Mettre en synergie le commerce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b="1" i="0" noProof="0">
                          <a:latin typeface="Avenir Next LT Pro" panose="020B0504020202020204" pitchFamily="34" charset="77"/>
                        </a:rPr>
                        <a:t>électronique évolutif</a:t>
                      </a:r>
                    </a:p>
                  </a:txBody>
                  <a:tcPr anchor="ctr"/>
                </a:tc>
                <a:extLst>
                  <a:ext uri="{0D108BD9-81ED-4DB2-BD59-A6C34878D82A}">
                    <a16:rowId xmlns:a16="http://schemas.microsoft.com/office/drawing/2014/main" val="3812157666"/>
                  </a:ext>
                </a:extLst>
              </a:tr>
              <a:tr h="1188720">
                <a:tc>
                  <a:txBody>
                    <a:bodyPr/>
                    <a:lstStyle/>
                    <a:p>
                      <a:pPr rtl="0"/>
                      <a:r>
                        <a:rPr lang="fr-FR" sz="2800" b="1" i="0" noProof="0">
                          <a:latin typeface="Arial Black" panose="020B0604020202020204" pitchFamily="34" charset="0"/>
                          <a:cs typeface="Arial Black" panose="020B0604020202020204" pitchFamily="34" charset="0"/>
                        </a:rPr>
                        <a:t>NOV</a:t>
                      </a:r>
                      <a:r>
                        <a:rPr lang="fr-FR" sz="3600" b="1" i="0" noProof="0">
                          <a:latin typeface="Arial Black" panose="020B0604020202020204" pitchFamily="34" charset="0"/>
                          <a:cs typeface="Arial Black" panose="020B0604020202020204" pitchFamily="34" charset="0"/>
                        </a:rPr>
                        <a:t> </a:t>
                      </a:r>
                    </a:p>
                    <a:p>
                      <a:pPr rtl="0"/>
                      <a:r>
                        <a:rPr lang="fr-FR" b="1" i="0" spc="300" noProof="0">
                          <a:latin typeface="Arial Black" panose="020B0604020202020204" pitchFamily="34" charset="0"/>
                          <a:cs typeface="Arial Black" panose="020B0604020202020204" pitchFamily="34" charset="0"/>
                        </a:rPr>
                        <a:t>20XX</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b="0" i="0" noProof="0">
                          <a:latin typeface="Avenir Next LT Pro" panose="020B0504020202020204" pitchFamily="34" charset="77"/>
                        </a:rPr>
                        <a:t>Diffuser des métriques </a:t>
                      </a:r>
                      <a:br>
                        <a:rPr lang="fr-FR" b="1" i="0" noProof="0">
                          <a:latin typeface="Avenir Next LT Pro" panose="020B0504020202020204" pitchFamily="34" charset="77"/>
                        </a:rPr>
                      </a:br>
                      <a:r>
                        <a:rPr lang="fr-FR" b="1" i="0" noProof="0">
                          <a:latin typeface="Avenir Next LT Pro" panose="020B0504020202020204" pitchFamily="34" charset="77"/>
                        </a:rPr>
                        <a:t>standardisées</a:t>
                      </a:r>
                      <a:endParaRPr lang="fr-FR" noProof="0"/>
                    </a:p>
                  </a:txBody>
                  <a:tcPr anchor="ctr"/>
                </a:tc>
                <a:extLst>
                  <a:ext uri="{0D108BD9-81ED-4DB2-BD59-A6C34878D82A}">
                    <a16:rowId xmlns:a16="http://schemas.microsoft.com/office/drawing/2014/main" val="2423334722"/>
                  </a:ext>
                </a:extLst>
              </a:tr>
              <a:tr h="1188720">
                <a:tc>
                  <a:txBody>
                    <a:bodyPr/>
                    <a:lstStyle/>
                    <a:p>
                      <a:pPr rtl="0"/>
                      <a:r>
                        <a:rPr lang="fr-FR" sz="2800" b="1" i="0" spc="300" noProof="0">
                          <a:latin typeface="Arial Black" panose="020B0604020202020204" pitchFamily="34" charset="0"/>
                          <a:cs typeface="Arial Black" panose="020B0604020202020204" pitchFamily="34" charset="0"/>
                        </a:rPr>
                        <a:t>JAN</a:t>
                      </a:r>
                      <a:r>
                        <a:rPr lang="fr-FR" sz="3600" b="1" i="0" noProof="0">
                          <a:latin typeface="Arial Black" panose="020B0604020202020204" pitchFamily="34" charset="0"/>
                          <a:cs typeface="Arial Black" panose="020B0604020202020204" pitchFamily="34" charset="0"/>
                        </a:rPr>
                        <a:t> </a:t>
                      </a:r>
                    </a:p>
                    <a:p>
                      <a:pPr rtl="0"/>
                      <a:r>
                        <a:rPr lang="fr-FR" b="1" i="0" spc="300" noProof="0">
                          <a:latin typeface="Arial Black" panose="020B0604020202020204" pitchFamily="34" charset="0"/>
                          <a:cs typeface="Arial Black" panose="020B0604020202020204" pitchFamily="34" charset="0"/>
                        </a:rPr>
                        <a:t>20XX</a:t>
                      </a:r>
                      <a:endParaRPr lang="fr-FR" b="1" i="0" noProof="0">
                        <a:latin typeface="Arial Black" panose="020B0604020202020204" pitchFamily="34" charset="0"/>
                        <a:cs typeface="Arial Black" panose="020B0604020202020204"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b="0" i="0" noProof="0">
                          <a:latin typeface="Avenir Next LT Pro" panose="020B0504020202020204" pitchFamily="34" charset="77"/>
                        </a:rPr>
                        <a:t>Coordonner les </a:t>
                      </a:r>
                      <a:r>
                        <a:rPr lang="fr-FR" b="1" i="0" noProof="0">
                          <a:latin typeface="Avenir Next LT Pro" panose="020B0504020202020204" pitchFamily="34" charset="77"/>
                        </a:rPr>
                        <a:t>applications de commerce électronique</a:t>
                      </a:r>
                      <a:endParaRPr lang="fr-FR" noProof="0"/>
                    </a:p>
                  </a:txBody>
                  <a:tcPr anchor="ctr"/>
                </a:tc>
                <a:extLst>
                  <a:ext uri="{0D108BD9-81ED-4DB2-BD59-A6C34878D82A}">
                    <a16:rowId xmlns:a16="http://schemas.microsoft.com/office/drawing/2014/main" val="4197403263"/>
                  </a:ext>
                </a:extLst>
              </a:tr>
              <a:tr h="1188720">
                <a:tc>
                  <a:txBody>
                    <a:bodyPr/>
                    <a:lstStyle/>
                    <a:p>
                      <a:pPr rtl="0"/>
                      <a:r>
                        <a:rPr lang="fr-FR" sz="2800" b="1" i="0" noProof="0">
                          <a:latin typeface="Arial Black" panose="020B0604020202020204" pitchFamily="34" charset="0"/>
                          <a:cs typeface="Arial Black" panose="020B0604020202020204" pitchFamily="34" charset="0"/>
                        </a:rPr>
                        <a:t>MAR</a:t>
                      </a:r>
                    </a:p>
                    <a:p>
                      <a:pPr rtl="0"/>
                      <a:r>
                        <a:rPr lang="fr-FR" b="1" i="0" spc="300" noProof="0">
                          <a:latin typeface="Arial Black" panose="020B0604020202020204" pitchFamily="34" charset="0"/>
                          <a:cs typeface="Arial Black" panose="020B0604020202020204" pitchFamily="34" charset="0"/>
                        </a:rPr>
                        <a:t>20XX</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b="0" i="0" noProof="0" dirty="0">
                          <a:latin typeface="Avenir Next LT Pro" panose="020B0504020202020204" pitchFamily="34" charset="77"/>
                        </a:rPr>
                        <a:t>Favoriser des</a:t>
                      </a:r>
                      <a:r>
                        <a:rPr lang="fr-FR" b="1" i="0" noProof="0" dirty="0">
                          <a:latin typeface="Avenir Next LT Pro" panose="020B0504020202020204" pitchFamily="34" charset="77"/>
                        </a:rPr>
                        <a:t> méthodologies </a:t>
                      </a:r>
                      <a:r>
                        <a:rPr lang="fr-FR" b="0" i="0" noProof="0" dirty="0">
                          <a:latin typeface="Avenir Next LT Pro" panose="020B0504020202020204" pitchFamily="34" charset="77"/>
                        </a:rPr>
                        <a:t>globalement </a:t>
                      </a:r>
                      <a:r>
                        <a:rPr lang="fr-FR" b="1" i="0" noProof="0" dirty="0">
                          <a:latin typeface="Avenir Next LT Pro" panose="020B0504020202020204" pitchFamily="34" charset="77"/>
                        </a:rPr>
                        <a:t>supérieures</a:t>
                      </a:r>
                    </a:p>
                  </a:txBody>
                  <a:tcPr anchor="ctr"/>
                </a:tc>
                <a:extLst>
                  <a:ext uri="{0D108BD9-81ED-4DB2-BD59-A6C34878D82A}">
                    <a16:rowId xmlns:a16="http://schemas.microsoft.com/office/drawing/2014/main" val="850924858"/>
                  </a:ext>
                </a:extLst>
              </a:tr>
              <a:tr h="1188720">
                <a:tc>
                  <a:txBody>
                    <a:bodyPr/>
                    <a:lstStyle/>
                    <a:p>
                      <a:pPr rtl="0"/>
                      <a:r>
                        <a:rPr lang="fr-FR" sz="2800" b="1" i="0" spc="300" noProof="0">
                          <a:latin typeface="Arial Black" panose="020B0604020202020204" pitchFamily="34" charset="0"/>
                          <a:cs typeface="Arial Black" panose="020B0604020202020204" pitchFamily="34" charset="0"/>
                        </a:rPr>
                        <a:t>MAI</a:t>
                      </a:r>
                      <a:r>
                        <a:rPr lang="fr-FR" b="1" i="0" noProof="0">
                          <a:latin typeface="Arial Black" panose="020B0604020202020204" pitchFamily="34" charset="0"/>
                          <a:cs typeface="Arial Black" panose="020B0604020202020204" pitchFamily="34" charset="0"/>
                        </a:rPr>
                        <a:t> </a:t>
                      </a:r>
                    </a:p>
                    <a:p>
                      <a:pPr rtl="0"/>
                      <a:r>
                        <a:rPr lang="fr-FR" b="1" i="0" spc="300" noProof="0">
                          <a:latin typeface="Arial Black" panose="020B0604020202020204" pitchFamily="34" charset="0"/>
                          <a:cs typeface="Arial Black" panose="020B0604020202020204" pitchFamily="34" charset="0"/>
                        </a:rPr>
                        <a:t>20XX</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b="0" i="0" noProof="0" dirty="0">
                          <a:latin typeface="Avenir Next LT Pro" panose="020B0504020202020204" pitchFamily="34" charset="77"/>
                        </a:rPr>
                        <a:t>Déployer </a:t>
                      </a:r>
                      <a:r>
                        <a:rPr lang="fr-FR" b="1" i="0" noProof="0" dirty="0">
                          <a:latin typeface="Avenir Next LT Pro" panose="020B0504020202020204" pitchFamily="34" charset="77"/>
                        </a:rPr>
                        <a:t>des réseaux stratégiques avec des </a:t>
                      </a:r>
                      <a:r>
                        <a:rPr lang="fr-FR" b="0" i="0" noProof="0" dirty="0">
                          <a:latin typeface="Avenir Next LT Pro" panose="020B0504020202020204" pitchFamily="34" charset="77"/>
                        </a:rPr>
                        <a:t>besoins en commerce électronique</a:t>
                      </a:r>
                      <a:r>
                        <a:rPr lang="fr-FR" b="1" i="0" noProof="0" dirty="0">
                          <a:latin typeface="Avenir Next LT Pro" panose="020B0504020202020204" pitchFamily="34" charset="77"/>
                        </a:rPr>
                        <a:t> attrayants </a:t>
                      </a:r>
                      <a:endParaRPr lang="fr-FR" noProof="0" dirty="0"/>
                    </a:p>
                  </a:txBody>
                  <a:tcPr anchor="ctr"/>
                </a:tc>
                <a:extLst>
                  <a:ext uri="{0D108BD9-81ED-4DB2-BD59-A6C34878D82A}">
                    <a16:rowId xmlns:a16="http://schemas.microsoft.com/office/drawing/2014/main" val="3024136017"/>
                  </a:ext>
                </a:extLst>
              </a:tr>
            </a:tbl>
          </a:graphicData>
        </a:graphic>
      </p:graphicFrame>
      <p:sp>
        <p:nvSpPr>
          <p:cNvPr id="9" name="Espace réservé du pied de page 8">
            <a:extLst>
              <a:ext uri="{FF2B5EF4-FFF2-40B4-BE49-F238E27FC236}">
                <a16:creationId xmlns:a16="http://schemas.microsoft.com/office/drawing/2014/main" id="{B38CA53F-F8EE-9AA8-01B7-F90566F1596A}"/>
              </a:ext>
            </a:extLst>
          </p:cNvPr>
          <p:cNvSpPr>
            <a:spLocks noGrp="1"/>
          </p:cNvSpPr>
          <p:nvPr>
            <p:ph type="ftr" sz="quarter" idx="10"/>
          </p:nvPr>
        </p:nvSpPr>
        <p:spPr/>
        <p:txBody>
          <a:bodyPr rtlCol="0"/>
          <a:lstStyle/>
          <a:p>
            <a:pPr rtl="0"/>
            <a:r>
              <a:rPr lang="fr-FR"/>
              <a:t>PRÉSENTATION TITRE</a:t>
            </a:r>
          </a:p>
        </p:txBody>
      </p:sp>
      <p:sp>
        <p:nvSpPr>
          <p:cNvPr id="10" name="Espace réservé du numéro de diapositive 9">
            <a:extLst>
              <a:ext uri="{FF2B5EF4-FFF2-40B4-BE49-F238E27FC236}">
                <a16:creationId xmlns:a16="http://schemas.microsoft.com/office/drawing/2014/main" id="{F85384B4-F5D2-6521-EDF6-AAF2511DE148}"/>
              </a:ext>
            </a:extLst>
          </p:cNvPr>
          <p:cNvSpPr>
            <a:spLocks noGrp="1"/>
          </p:cNvSpPr>
          <p:nvPr>
            <p:ph type="sldNum" sz="quarter" idx="11"/>
          </p:nvPr>
        </p:nvSpPr>
        <p:spPr/>
        <p:txBody>
          <a:bodyPr rtlCol="0"/>
          <a:lstStyle/>
          <a:p>
            <a:pPr rtl="0"/>
            <a:fld id="{09A01C0A-2BB6-49E7-91A3-DCB9F9F59583}" type="slidenum">
              <a:rPr lang="fr-FR" smtClean="0"/>
              <a:pPr/>
              <a:t>11</a:t>
            </a:fld>
            <a:endParaRPr lang="fr-FR"/>
          </a:p>
        </p:txBody>
      </p:sp>
      <p:cxnSp>
        <p:nvCxnSpPr>
          <p:cNvPr id="13" name="Connecteur droit 12">
            <a:extLst>
              <a:ext uri="{FF2B5EF4-FFF2-40B4-BE49-F238E27FC236}">
                <a16:creationId xmlns:a16="http://schemas.microsoft.com/office/drawing/2014/main" id="{25138D39-DE26-CACA-E17F-0D30E82AA5FD}"/>
              </a:ext>
              <a:ext uri="{C183D7F6-B498-43B3-948B-1728B52AA6E4}">
                <adec:decorative xmlns:adec="http://schemas.microsoft.com/office/drawing/2017/decorative" val="1"/>
              </a:ext>
            </a:extLst>
          </p:cNvPr>
          <p:cNvCxnSpPr>
            <a:cxnSpLocks/>
          </p:cNvCxnSpPr>
          <p:nvPr/>
        </p:nvCxnSpPr>
        <p:spPr>
          <a:xfrm>
            <a:off x="7152640" y="381000"/>
            <a:ext cx="0" cy="6038848"/>
          </a:xfrm>
          <a:prstGeom prst="line">
            <a:avLst/>
          </a:prstGeom>
          <a:ln w="127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5" name="Ovale 14">
            <a:extLst>
              <a:ext uri="{FF2B5EF4-FFF2-40B4-BE49-F238E27FC236}">
                <a16:creationId xmlns:a16="http://schemas.microsoft.com/office/drawing/2014/main" id="{FA3D4B50-54D0-CA63-02B8-46F00CBD0496}"/>
              </a:ext>
              <a:ext uri="{C183D7F6-B498-43B3-948B-1728B52AA6E4}">
                <adec:decorative xmlns:adec="http://schemas.microsoft.com/office/drawing/2017/decorative" val="1"/>
              </a:ext>
            </a:extLst>
          </p:cNvPr>
          <p:cNvSpPr/>
          <p:nvPr/>
        </p:nvSpPr>
        <p:spPr>
          <a:xfrm>
            <a:off x="7051405" y="913958"/>
            <a:ext cx="202470" cy="20247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a:solidFill>
                <a:schemeClr val="accent1"/>
              </a:solidFill>
            </a:endParaRPr>
          </a:p>
        </p:txBody>
      </p:sp>
      <p:sp>
        <p:nvSpPr>
          <p:cNvPr id="17" name="Ovale 16">
            <a:extLst>
              <a:ext uri="{FF2B5EF4-FFF2-40B4-BE49-F238E27FC236}">
                <a16:creationId xmlns:a16="http://schemas.microsoft.com/office/drawing/2014/main" id="{A998E0FB-F056-814D-0480-795EEC9C9284}"/>
              </a:ext>
              <a:ext uri="{C183D7F6-B498-43B3-948B-1728B52AA6E4}">
                <adec:decorative xmlns:adec="http://schemas.microsoft.com/office/drawing/2017/decorative" val="1"/>
              </a:ext>
            </a:extLst>
          </p:cNvPr>
          <p:cNvSpPr/>
          <p:nvPr/>
        </p:nvSpPr>
        <p:spPr>
          <a:xfrm>
            <a:off x="7051405" y="2096896"/>
            <a:ext cx="202470" cy="20247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a:solidFill>
                <a:schemeClr val="accent1"/>
              </a:solidFill>
            </a:endParaRPr>
          </a:p>
        </p:txBody>
      </p:sp>
      <p:sp>
        <p:nvSpPr>
          <p:cNvPr id="19" name="Ovale 18">
            <a:extLst>
              <a:ext uri="{FF2B5EF4-FFF2-40B4-BE49-F238E27FC236}">
                <a16:creationId xmlns:a16="http://schemas.microsoft.com/office/drawing/2014/main" id="{6D179EA3-9F21-20F9-B3EF-80C1C931867B}"/>
              </a:ext>
              <a:ext uri="{C183D7F6-B498-43B3-948B-1728B52AA6E4}">
                <adec:decorative xmlns:adec="http://schemas.microsoft.com/office/drawing/2017/decorative" val="1"/>
              </a:ext>
            </a:extLst>
          </p:cNvPr>
          <p:cNvSpPr/>
          <p:nvPr/>
        </p:nvSpPr>
        <p:spPr>
          <a:xfrm>
            <a:off x="7051405" y="3279834"/>
            <a:ext cx="202470" cy="20247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a:solidFill>
                <a:schemeClr val="accent1"/>
              </a:solidFill>
            </a:endParaRPr>
          </a:p>
        </p:txBody>
      </p:sp>
      <p:sp>
        <p:nvSpPr>
          <p:cNvPr id="20" name="Ovale 19">
            <a:extLst>
              <a:ext uri="{FF2B5EF4-FFF2-40B4-BE49-F238E27FC236}">
                <a16:creationId xmlns:a16="http://schemas.microsoft.com/office/drawing/2014/main" id="{2C6B5CE2-4CD6-EA8F-61E1-8184FC0666E9}"/>
              </a:ext>
              <a:ext uri="{C183D7F6-B498-43B3-948B-1728B52AA6E4}">
                <adec:decorative xmlns:adec="http://schemas.microsoft.com/office/drawing/2017/decorative" val="1"/>
              </a:ext>
            </a:extLst>
          </p:cNvPr>
          <p:cNvSpPr/>
          <p:nvPr/>
        </p:nvSpPr>
        <p:spPr>
          <a:xfrm>
            <a:off x="7051405" y="4462772"/>
            <a:ext cx="202470" cy="20247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a:solidFill>
                <a:schemeClr val="accent1"/>
              </a:solidFill>
            </a:endParaRPr>
          </a:p>
        </p:txBody>
      </p:sp>
      <p:sp>
        <p:nvSpPr>
          <p:cNvPr id="22" name="Ovale 21">
            <a:extLst>
              <a:ext uri="{FF2B5EF4-FFF2-40B4-BE49-F238E27FC236}">
                <a16:creationId xmlns:a16="http://schemas.microsoft.com/office/drawing/2014/main" id="{E3133598-58B4-2425-DC83-FAABE13E04F6}"/>
              </a:ext>
              <a:ext uri="{C183D7F6-B498-43B3-948B-1728B52AA6E4}">
                <adec:decorative xmlns:adec="http://schemas.microsoft.com/office/drawing/2017/decorative" val="1"/>
              </a:ext>
            </a:extLst>
          </p:cNvPr>
          <p:cNvSpPr/>
          <p:nvPr/>
        </p:nvSpPr>
        <p:spPr>
          <a:xfrm>
            <a:off x="7051405" y="5645710"/>
            <a:ext cx="202470" cy="20247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a:solidFill>
                <a:schemeClr val="accent1"/>
              </a:solidFill>
            </a:endParaRPr>
          </a:p>
        </p:txBody>
      </p:sp>
    </p:spTree>
    <p:extLst>
      <p:ext uri="{BB962C8B-B14F-4D97-AF65-F5344CB8AC3E}">
        <p14:creationId xmlns:p14="http://schemas.microsoft.com/office/powerpoint/2010/main" val="14096582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re 15">
            <a:extLst>
              <a:ext uri="{FF2B5EF4-FFF2-40B4-BE49-F238E27FC236}">
                <a16:creationId xmlns:a16="http://schemas.microsoft.com/office/drawing/2014/main" id="{9EA43EF1-009B-DB7B-7D0C-2867BEE9636E}"/>
              </a:ext>
            </a:extLst>
          </p:cNvPr>
          <p:cNvSpPr>
            <a:spLocks noGrp="1"/>
          </p:cNvSpPr>
          <p:nvPr>
            <p:ph type="title"/>
          </p:nvPr>
        </p:nvSpPr>
        <p:spPr/>
        <p:txBody>
          <a:bodyPr rtlCol="0"/>
          <a:lstStyle/>
          <a:p>
            <a:pPr rtl="0"/>
            <a:r>
              <a:rPr lang="fr-FR"/>
              <a:t>AXES STRATÉGIQUES</a:t>
            </a:r>
          </a:p>
        </p:txBody>
      </p:sp>
      <p:sp>
        <p:nvSpPr>
          <p:cNvPr id="91" name="Espace réservé du texte 90">
            <a:extLst>
              <a:ext uri="{FF2B5EF4-FFF2-40B4-BE49-F238E27FC236}">
                <a16:creationId xmlns:a16="http://schemas.microsoft.com/office/drawing/2014/main" id="{8B0290DE-3F6E-5FEE-C40F-C7B3E29C3A73}"/>
              </a:ext>
            </a:extLst>
          </p:cNvPr>
          <p:cNvSpPr>
            <a:spLocks noGrp="1"/>
          </p:cNvSpPr>
          <p:nvPr>
            <p:ph type="body" sz="quarter" idx="31"/>
          </p:nvPr>
        </p:nvSpPr>
        <p:spPr/>
        <p:txBody>
          <a:bodyPr rtlCol="0"/>
          <a:lstStyle/>
          <a:p>
            <a:pPr rtl="0"/>
            <a:r>
              <a:rPr lang="fr-FR"/>
              <a:t>SCÉNARIOS DE MARCHÉ B2B</a:t>
            </a:r>
          </a:p>
        </p:txBody>
      </p:sp>
      <p:sp>
        <p:nvSpPr>
          <p:cNvPr id="95" name="Espace réservé du texte 94">
            <a:extLst>
              <a:ext uri="{FF2B5EF4-FFF2-40B4-BE49-F238E27FC236}">
                <a16:creationId xmlns:a16="http://schemas.microsoft.com/office/drawing/2014/main" id="{9C9924F1-3753-74B2-DDD5-B5340BB785AE}"/>
              </a:ext>
            </a:extLst>
          </p:cNvPr>
          <p:cNvSpPr>
            <a:spLocks noGrp="1"/>
          </p:cNvSpPr>
          <p:nvPr>
            <p:ph type="body" sz="quarter" idx="29"/>
          </p:nvPr>
        </p:nvSpPr>
        <p:spPr>
          <a:xfrm>
            <a:off x="851804" y="2553204"/>
            <a:ext cx="5753520" cy="1697953"/>
          </a:xfrm>
        </p:spPr>
        <p:txBody>
          <a:bodyPr rtlCol="0"/>
          <a:lstStyle/>
          <a:p>
            <a:pPr rtl="0"/>
            <a:r>
              <a:rPr lang="fr-FR" sz="1200" dirty="0"/>
              <a:t>  Développer des stratégies gagnantes pour garder une longueur d’avance sur la concurrence</a:t>
            </a:r>
          </a:p>
          <a:p>
            <a:pPr rtl="0"/>
            <a:r>
              <a:rPr lang="fr-FR" sz="1200" dirty="0"/>
              <a:t>  Capitaliser sur les éléments les plus faciles à atteindre pour identifier une valeur approximative</a:t>
            </a:r>
          </a:p>
          <a:p>
            <a:pPr rtl="0"/>
            <a:r>
              <a:rPr lang="fr-FR" sz="1200" dirty="0"/>
              <a:t>  Visualiser la convergence orientée client</a:t>
            </a:r>
          </a:p>
        </p:txBody>
      </p:sp>
      <p:sp>
        <p:nvSpPr>
          <p:cNvPr id="93" name="Espace réservé du texte 92">
            <a:extLst>
              <a:ext uri="{FF2B5EF4-FFF2-40B4-BE49-F238E27FC236}">
                <a16:creationId xmlns:a16="http://schemas.microsoft.com/office/drawing/2014/main" id="{D9B5BCF7-83AF-F5C9-0423-147C64DDC51B}"/>
              </a:ext>
            </a:extLst>
          </p:cNvPr>
          <p:cNvSpPr>
            <a:spLocks noGrp="1"/>
          </p:cNvSpPr>
          <p:nvPr>
            <p:ph type="body" sz="quarter" idx="33"/>
          </p:nvPr>
        </p:nvSpPr>
        <p:spPr/>
        <p:txBody>
          <a:bodyPr rtlCol="0"/>
          <a:lstStyle/>
          <a:p>
            <a:pPr rtl="0"/>
            <a:r>
              <a:rPr lang="fr-FR"/>
              <a:t>OPPORTUNITÉS INFORMATIQUES</a:t>
            </a:r>
          </a:p>
        </p:txBody>
      </p:sp>
      <p:sp>
        <p:nvSpPr>
          <p:cNvPr id="92" name="Espace réservé du texte 91">
            <a:extLst>
              <a:ext uri="{FF2B5EF4-FFF2-40B4-BE49-F238E27FC236}">
                <a16:creationId xmlns:a16="http://schemas.microsoft.com/office/drawing/2014/main" id="{94CC2695-FBEB-3190-E800-570E546F9F9D}"/>
              </a:ext>
            </a:extLst>
          </p:cNvPr>
          <p:cNvSpPr>
            <a:spLocks noGrp="1"/>
          </p:cNvSpPr>
          <p:nvPr>
            <p:ph type="body" sz="quarter" idx="32"/>
          </p:nvPr>
        </p:nvSpPr>
        <p:spPr>
          <a:xfrm>
            <a:off x="851804" y="4746336"/>
            <a:ext cx="5753520" cy="1311566"/>
          </a:xfrm>
        </p:spPr>
        <p:txBody>
          <a:bodyPr rtlCol="0"/>
          <a:lstStyle/>
          <a:p>
            <a:pPr rtl="0"/>
            <a:r>
              <a:rPr lang="fr-FR" sz="1200" dirty="0"/>
              <a:t>  Approches itératives de la stratégie d’entreprise</a:t>
            </a:r>
          </a:p>
          <a:p>
            <a:pPr rtl="0"/>
            <a:r>
              <a:rPr lang="fr-FR" sz="1200" dirty="0"/>
              <a:t>  Établir un cadre de gestion interne</a:t>
            </a:r>
          </a:p>
        </p:txBody>
      </p:sp>
      <p:pic>
        <p:nvPicPr>
          <p:cNvPr id="70" name="Espace réservé d’image 31" descr="Grand carrefour piéton avec une personne seule">
            <a:extLst>
              <a:ext uri="{FF2B5EF4-FFF2-40B4-BE49-F238E27FC236}">
                <a16:creationId xmlns:a16="http://schemas.microsoft.com/office/drawing/2014/main" id="{D1FC6153-A37A-EC14-7EEA-7335A559F915}"/>
              </a:ext>
            </a:extLst>
          </p:cNvPr>
          <p:cNvPicPr>
            <a:picLocks noGrp="1" noChangeAspect="1"/>
          </p:cNvPicPr>
          <p:nvPr>
            <p:ph type="pic" sz="quarter" idx="10"/>
          </p:nvPr>
        </p:nvPicPr>
        <p:blipFill rotWithShape="1">
          <a:blip r:embed="rId3" cstate="print">
            <a:extLst>
              <a:ext uri="{BEBA8EAE-BF5A-486C-A8C5-ECC9F3942E4B}">
                <a14:imgProps xmlns:a14="http://schemas.microsoft.com/office/drawing/2010/main">
                  <a14:imgLayer r:embed="rId4">
                    <a14:imgEffect>
                      <a14:saturation sat="0"/>
                    </a14:imgEffect>
                    <a14:imgEffect>
                      <a14:brightnessContrast bright="44000" contrast="-55000"/>
                    </a14:imgEffect>
                  </a14:imgLayer>
                </a14:imgProps>
              </a:ext>
              <a:ext uri="{28A0092B-C50C-407E-A947-70E740481C1C}">
                <a14:useLocalDpi xmlns:a14="http://schemas.microsoft.com/office/drawing/2010/main"/>
              </a:ext>
            </a:extLst>
          </a:blip>
          <a:srcRect/>
          <a:stretch/>
        </p:blipFill>
        <p:spPr/>
      </p:pic>
      <p:pic>
        <p:nvPicPr>
          <p:cNvPr id="68" name="Espace réservé d’image 11" descr="Gros plan de gratte-ciels">
            <a:extLst>
              <a:ext uri="{FF2B5EF4-FFF2-40B4-BE49-F238E27FC236}">
                <a16:creationId xmlns:a16="http://schemas.microsoft.com/office/drawing/2014/main" id="{A0327B68-D192-4EDA-F3AE-366C54CED4D3}"/>
              </a:ext>
            </a:extLst>
          </p:cNvPr>
          <p:cNvPicPr>
            <a:picLocks noGrp="1" noChangeAspect="1"/>
          </p:cNvPicPr>
          <p:nvPr>
            <p:ph type="pic" sz="quarter" idx="13"/>
          </p:nvPr>
        </p:nvPicPr>
        <p:blipFill rotWithShape="1">
          <a:blip r:embed="rId5" cstate="print">
            <a:extLst>
              <a:ext uri="{BEBA8EAE-BF5A-486C-A8C5-ECC9F3942E4B}">
                <a14:imgProps xmlns:a14="http://schemas.microsoft.com/office/drawing/2010/main">
                  <a14:imgLayer r:embed="rId6">
                    <a14:imgEffect>
                      <a14:colorTemperature colorTemp="8800"/>
                    </a14:imgEffect>
                    <a14:imgEffect>
                      <a14:saturation sat="0"/>
                    </a14:imgEffect>
                    <a14:imgEffect>
                      <a14:brightnessContrast bright="26000" contrast="-21000"/>
                    </a14:imgEffect>
                  </a14:imgLayer>
                </a14:imgProps>
              </a:ext>
              <a:ext uri="{28A0092B-C50C-407E-A947-70E740481C1C}">
                <a14:useLocalDpi xmlns:a14="http://schemas.microsoft.com/office/drawing/2010/main"/>
              </a:ext>
            </a:extLst>
          </a:blip>
          <a:srcRect/>
          <a:stretch/>
        </p:blipFill>
        <p:spPr>
          <a:blipFill dpi="0" rotWithShape="1">
            <a:blip r:embed="rId7" cstate="print">
              <a:duotone>
                <a:prstClr val="black"/>
                <a:schemeClr val="tx2">
                  <a:tint val="45000"/>
                  <a:satMod val="400000"/>
                </a:schemeClr>
              </a:duotone>
              <a:extLst>
                <a:ext uri="{BEBA8EAE-BF5A-486C-A8C5-ECC9F3942E4B}">
                  <a14:imgProps xmlns:a14="http://schemas.microsoft.com/office/drawing/2010/main">
                    <a14:imgLayer r:embed="rId8">
                      <a14:imgEffect>
                        <a14:colorTemperature colorTemp="4700"/>
                      </a14:imgEffect>
                      <a14:imgEffect>
                        <a14:brightnessContrast bright="20000" contrast="-40000"/>
                      </a14:imgEffect>
                    </a14:imgLayer>
                  </a14:imgProps>
                </a:ext>
                <a:ext uri="{28A0092B-C50C-407E-A947-70E740481C1C}">
                  <a14:useLocalDpi xmlns:a14="http://schemas.microsoft.com/office/drawing/2010/main"/>
                </a:ext>
              </a:extLst>
            </a:blip>
            <a:srcRect/>
            <a:stretch>
              <a:fillRect b="124"/>
            </a:stretch>
          </a:blipFill>
        </p:spPr>
      </p:pic>
      <p:pic>
        <p:nvPicPr>
          <p:cNvPr id="69" name="Espace réservé d’image 8" descr="Gratte-ciel courbé sur un ciel bleu">
            <a:extLst>
              <a:ext uri="{FF2B5EF4-FFF2-40B4-BE49-F238E27FC236}">
                <a16:creationId xmlns:a16="http://schemas.microsoft.com/office/drawing/2014/main" id="{EB131536-3790-0769-3F4B-54C44B98F3B0}"/>
              </a:ext>
            </a:extLst>
          </p:cNvPr>
          <p:cNvPicPr>
            <a:picLocks noGrp="1" noChangeAspect="1"/>
          </p:cNvPicPr>
          <p:nvPr>
            <p:ph type="pic" sz="quarter" idx="14"/>
          </p:nvPr>
        </p:nvPicPr>
        <p:blipFill rotWithShape="1">
          <a:blip r:embed="rId9" cstate="print">
            <a:extLst>
              <a:ext uri="{BEBA8EAE-BF5A-486C-A8C5-ECC9F3942E4B}">
                <a14:imgProps xmlns:a14="http://schemas.microsoft.com/office/drawing/2010/main">
                  <a14:imgLayer r:embed="rId10">
                    <a14:imgEffect>
                      <a14:saturation sat="0"/>
                    </a14:imgEffect>
                    <a14:imgEffect>
                      <a14:brightnessContrast bright="22000"/>
                    </a14:imgEffect>
                  </a14:imgLayer>
                </a14:imgProps>
              </a:ext>
              <a:ext uri="{28A0092B-C50C-407E-A947-70E740481C1C}">
                <a14:useLocalDpi xmlns:a14="http://schemas.microsoft.com/office/drawing/2010/main"/>
              </a:ext>
            </a:extLst>
          </a:blip>
          <a:srcRect/>
          <a:stretch/>
        </p:blipFill>
        <p:spPr/>
      </p:pic>
      <p:sp>
        <p:nvSpPr>
          <p:cNvPr id="35" name="Espace réservé du pied de page 34">
            <a:extLst>
              <a:ext uri="{FF2B5EF4-FFF2-40B4-BE49-F238E27FC236}">
                <a16:creationId xmlns:a16="http://schemas.microsoft.com/office/drawing/2014/main" id="{978E9DBF-D6A0-80E9-5F4C-B1782C5CD470}"/>
              </a:ext>
            </a:extLst>
          </p:cNvPr>
          <p:cNvSpPr>
            <a:spLocks noGrp="1"/>
          </p:cNvSpPr>
          <p:nvPr>
            <p:ph type="ftr" sz="quarter" idx="34"/>
          </p:nvPr>
        </p:nvSpPr>
        <p:spPr/>
        <p:txBody>
          <a:bodyPr rtlCol="0"/>
          <a:lstStyle/>
          <a:p>
            <a:pPr rtl="0"/>
            <a:r>
              <a:rPr lang="fr-FR"/>
              <a:t>PRÉSENTATION TITRE</a:t>
            </a:r>
          </a:p>
        </p:txBody>
      </p:sp>
      <p:sp>
        <p:nvSpPr>
          <p:cNvPr id="36" name="Espace réservé du numéro de diapositive 35">
            <a:extLst>
              <a:ext uri="{FF2B5EF4-FFF2-40B4-BE49-F238E27FC236}">
                <a16:creationId xmlns:a16="http://schemas.microsoft.com/office/drawing/2014/main" id="{B6B0F1EA-6238-43CB-79BF-1872F34BB86C}"/>
              </a:ext>
            </a:extLst>
          </p:cNvPr>
          <p:cNvSpPr>
            <a:spLocks noGrp="1"/>
          </p:cNvSpPr>
          <p:nvPr>
            <p:ph type="sldNum" sz="quarter" idx="35"/>
          </p:nvPr>
        </p:nvSpPr>
        <p:spPr/>
        <p:txBody>
          <a:bodyPr rtlCol="0"/>
          <a:lstStyle/>
          <a:p>
            <a:pPr rtl="0"/>
            <a:fld id="{09A01C0A-2BB6-49E7-91A3-DCB9F9F59583}" type="slidenum">
              <a:rPr lang="fr-FR" smtClean="0"/>
              <a:pPr/>
              <a:t>12</a:t>
            </a:fld>
            <a:endParaRPr lang="fr-FR"/>
          </a:p>
        </p:txBody>
      </p:sp>
    </p:spTree>
    <p:extLst>
      <p:ext uri="{BB962C8B-B14F-4D97-AF65-F5344CB8AC3E}">
        <p14:creationId xmlns:p14="http://schemas.microsoft.com/office/powerpoint/2010/main" val="25631196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re 23">
            <a:extLst>
              <a:ext uri="{FF2B5EF4-FFF2-40B4-BE49-F238E27FC236}">
                <a16:creationId xmlns:a16="http://schemas.microsoft.com/office/drawing/2014/main" id="{97EFE406-7799-825C-C7AD-B4F51349C75F}"/>
              </a:ext>
            </a:extLst>
          </p:cNvPr>
          <p:cNvSpPr>
            <a:spLocks noGrp="1"/>
          </p:cNvSpPr>
          <p:nvPr>
            <p:ph type="title"/>
          </p:nvPr>
        </p:nvSpPr>
        <p:spPr/>
        <p:txBody>
          <a:bodyPr rtlCol="0"/>
          <a:lstStyle/>
          <a:p>
            <a:pPr rtl="0"/>
            <a:r>
              <a:rPr lang="fr-FR"/>
              <a:t>COMMENT Y PARVENIR</a:t>
            </a:r>
          </a:p>
        </p:txBody>
      </p:sp>
      <p:pic>
        <p:nvPicPr>
          <p:cNvPr id="8" name="Espace réservé d’image 7" descr="Tendance à la hausse en remplissage plein">
            <a:extLst>
              <a:ext uri="{FF2B5EF4-FFF2-40B4-BE49-F238E27FC236}">
                <a16:creationId xmlns:a16="http://schemas.microsoft.com/office/drawing/2014/main" id="{D1EEF821-946B-05F6-7AA4-2EB5D46893C1}"/>
              </a:ext>
            </a:extLst>
          </p:cNvPr>
          <p:cNvPicPr>
            <a:picLocks noGrp="1" noChangeAspect="1"/>
          </p:cNvPicPr>
          <p:nvPr>
            <p:ph type="pic" sz="quarter" idx="32"/>
          </p:nvPr>
        </p:nvPicPr>
        <p:blipFill rotWithShape="1">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t="5274" b="5274"/>
          <a:stretch/>
        </p:blipFill>
        <p:spPr/>
      </p:pic>
      <p:sp>
        <p:nvSpPr>
          <p:cNvPr id="13" name="Sous-titre 12">
            <a:extLst>
              <a:ext uri="{FF2B5EF4-FFF2-40B4-BE49-F238E27FC236}">
                <a16:creationId xmlns:a16="http://schemas.microsoft.com/office/drawing/2014/main" id="{28CDBA4D-392D-EF87-B0DB-6284C88E13E8}"/>
              </a:ext>
            </a:extLst>
          </p:cNvPr>
          <p:cNvSpPr>
            <a:spLocks noGrp="1"/>
          </p:cNvSpPr>
          <p:nvPr>
            <p:ph type="subTitle" idx="1"/>
          </p:nvPr>
        </p:nvSpPr>
        <p:spPr/>
        <p:txBody>
          <a:bodyPr rtlCol="0"/>
          <a:lstStyle/>
          <a:p>
            <a:pPr rtl="0"/>
            <a:r>
              <a:rPr lang="fr-FR" dirty="0"/>
              <a:t>RSI</a:t>
            </a:r>
          </a:p>
        </p:txBody>
      </p:sp>
      <p:sp>
        <p:nvSpPr>
          <p:cNvPr id="5" name="Espace réservé du contenu 4">
            <a:extLst>
              <a:ext uri="{FF2B5EF4-FFF2-40B4-BE49-F238E27FC236}">
                <a16:creationId xmlns:a16="http://schemas.microsoft.com/office/drawing/2014/main" id="{9C2ECAAA-1E9C-4845-8EA9-E11A76F08150}"/>
              </a:ext>
            </a:extLst>
          </p:cNvPr>
          <p:cNvSpPr>
            <a:spLocks noGrp="1"/>
          </p:cNvSpPr>
          <p:nvPr>
            <p:ph idx="10"/>
          </p:nvPr>
        </p:nvSpPr>
        <p:spPr/>
        <p:txBody>
          <a:bodyPr rtlCol="0"/>
          <a:lstStyle/>
          <a:p>
            <a:pPr rtl="0"/>
            <a:r>
              <a:rPr lang="fr-FR" dirty="0"/>
              <a:t>Envisager une expertise multimédia et des stratégies de croissance de média croisée</a:t>
            </a:r>
          </a:p>
          <a:p>
            <a:pPr rtl="0"/>
            <a:r>
              <a:rPr lang="fr-FR" dirty="0"/>
              <a:t>Visualiser un capital intellectuel de qualité</a:t>
            </a:r>
          </a:p>
          <a:p>
            <a:pPr rtl="0"/>
            <a:r>
              <a:rPr lang="fr-FR" dirty="0"/>
              <a:t>Adopter des méthodologies mondiales avec des technologies web</a:t>
            </a:r>
          </a:p>
          <a:p>
            <a:pPr rtl="0"/>
            <a:endParaRPr lang="fr-FR" dirty="0"/>
          </a:p>
          <a:p>
            <a:pPr rtl="0"/>
            <a:endParaRPr lang="fr-FR" dirty="0"/>
          </a:p>
        </p:txBody>
      </p:sp>
      <p:pic>
        <p:nvPicPr>
          <p:cNvPr id="89" name="Espace réservé d’image 8" descr="Vélo avec des personnes en remplissage plein">
            <a:extLst>
              <a:ext uri="{FF2B5EF4-FFF2-40B4-BE49-F238E27FC236}">
                <a16:creationId xmlns:a16="http://schemas.microsoft.com/office/drawing/2014/main" id="{6FDCA5E5-50F1-AB9C-3334-27C4BFC84647}"/>
              </a:ext>
            </a:extLst>
          </p:cNvPr>
          <p:cNvPicPr>
            <a:picLocks noGrp="1" noChangeAspect="1"/>
          </p:cNvPicPr>
          <p:nvPr>
            <p:ph type="pic" sz="quarter" idx="30"/>
          </p:nvPr>
        </p:nvPicPr>
        <p:blipFill rotWithShape="1">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rcRect t="5335" b="5335"/>
          <a:stretch/>
        </p:blipFill>
        <p:spPr>
          <a:xfrm>
            <a:off x="4899549" y="1815838"/>
            <a:ext cx="1367154" cy="1222013"/>
          </a:xfrm>
        </p:spPr>
      </p:pic>
      <p:sp>
        <p:nvSpPr>
          <p:cNvPr id="39" name="Espace réservé du texte 38">
            <a:extLst>
              <a:ext uri="{FF2B5EF4-FFF2-40B4-BE49-F238E27FC236}">
                <a16:creationId xmlns:a16="http://schemas.microsoft.com/office/drawing/2014/main" id="{0BF224F1-5D4B-786D-DAC6-9E999EF34BBD}"/>
              </a:ext>
            </a:extLst>
          </p:cNvPr>
          <p:cNvSpPr>
            <a:spLocks noGrp="1"/>
          </p:cNvSpPr>
          <p:nvPr>
            <p:ph type="body" sz="quarter" idx="28"/>
          </p:nvPr>
        </p:nvSpPr>
        <p:spPr/>
        <p:txBody>
          <a:bodyPr rtlCol="0"/>
          <a:lstStyle/>
          <a:p>
            <a:pPr rtl="0"/>
            <a:r>
              <a:rPr lang="fr-FR" dirty="0"/>
              <a:t>MARCHÉS DE NICHE</a:t>
            </a:r>
          </a:p>
        </p:txBody>
      </p:sp>
      <p:sp>
        <p:nvSpPr>
          <p:cNvPr id="14" name="Espace réservé du contenu 13">
            <a:extLst>
              <a:ext uri="{FF2B5EF4-FFF2-40B4-BE49-F238E27FC236}">
                <a16:creationId xmlns:a16="http://schemas.microsoft.com/office/drawing/2014/main" id="{0A7D71A8-B372-410F-100C-83EBF28378DA}"/>
              </a:ext>
            </a:extLst>
          </p:cNvPr>
          <p:cNvSpPr>
            <a:spLocks noGrp="1"/>
          </p:cNvSpPr>
          <p:nvPr>
            <p:ph idx="12"/>
          </p:nvPr>
        </p:nvSpPr>
        <p:spPr/>
        <p:txBody>
          <a:bodyPr rtlCol="0"/>
          <a:lstStyle/>
          <a:p>
            <a:pPr rtl="0"/>
            <a:r>
              <a:rPr lang="fr-FR" dirty="0"/>
              <a:t>Rechercher un service client évolutif grâce à des stratégies durables</a:t>
            </a:r>
          </a:p>
          <a:p>
            <a:pPr rtl="0"/>
            <a:r>
              <a:rPr lang="fr-FR" dirty="0"/>
              <a:t>Utiliser des services web de premier plan avec des objectifs de pointe</a:t>
            </a:r>
          </a:p>
        </p:txBody>
      </p:sp>
      <p:pic>
        <p:nvPicPr>
          <p:cNvPr id="86" name="Espace réservé d’image 11" descr="Poignée de main en remplissage plein">
            <a:extLst>
              <a:ext uri="{FF2B5EF4-FFF2-40B4-BE49-F238E27FC236}">
                <a16:creationId xmlns:a16="http://schemas.microsoft.com/office/drawing/2014/main" id="{EDD89CDE-5716-DC27-2BC3-9D1E02F20966}"/>
              </a:ext>
            </a:extLst>
          </p:cNvPr>
          <p:cNvPicPr>
            <a:picLocks noGrp="1" noChangeAspect="1"/>
          </p:cNvPicPr>
          <p:nvPr>
            <p:ph type="pic" sz="quarter" idx="31"/>
          </p:nvPr>
        </p:nvPicPr>
        <p:blipFill rotWithShape="1">
          <a:blip r:embed="rId7" cstate="print">
            <a:extLst>
              <a:ext uri="{28A0092B-C50C-407E-A947-70E740481C1C}">
                <a14:useLocalDpi xmlns:a14="http://schemas.microsoft.com/office/drawing/2010/main"/>
              </a:ext>
              <a:ext uri="{96DAC541-7B7A-43D3-8B79-37D633B846F1}">
                <asvg:svgBlip xmlns:asvg="http://schemas.microsoft.com/office/drawing/2016/SVG/main" r:embed="rId8"/>
              </a:ext>
            </a:extLst>
          </a:blip>
          <a:srcRect t="5404" b="5404"/>
          <a:stretch/>
        </p:blipFill>
        <p:spPr>
          <a:xfrm>
            <a:off x="8125429" y="1818798"/>
            <a:ext cx="1367154" cy="1222013"/>
          </a:xfrm>
        </p:spPr>
      </p:pic>
      <p:sp>
        <p:nvSpPr>
          <p:cNvPr id="16" name="Espace réservé du texte 15">
            <a:extLst>
              <a:ext uri="{FF2B5EF4-FFF2-40B4-BE49-F238E27FC236}">
                <a16:creationId xmlns:a16="http://schemas.microsoft.com/office/drawing/2014/main" id="{762BDD5F-A1CB-7807-A241-B23CFAD74EC7}"/>
              </a:ext>
            </a:extLst>
          </p:cNvPr>
          <p:cNvSpPr>
            <a:spLocks noGrp="1"/>
          </p:cNvSpPr>
          <p:nvPr>
            <p:ph type="body" sz="quarter" idx="29"/>
          </p:nvPr>
        </p:nvSpPr>
        <p:spPr>
          <a:xfrm>
            <a:off x="8403007" y="3029583"/>
            <a:ext cx="3051055" cy="988902"/>
          </a:xfrm>
        </p:spPr>
        <p:txBody>
          <a:bodyPr rtlCol="0"/>
          <a:lstStyle/>
          <a:p>
            <a:pPr rtl="0"/>
            <a:r>
              <a:rPr lang="fr-FR" dirty="0"/>
              <a:t>CHAÎNES D’APPROVISION-NEMENT</a:t>
            </a:r>
          </a:p>
        </p:txBody>
      </p:sp>
      <p:sp>
        <p:nvSpPr>
          <p:cNvPr id="4" name="Espace réservé du contenu 3">
            <a:extLst>
              <a:ext uri="{FF2B5EF4-FFF2-40B4-BE49-F238E27FC236}">
                <a16:creationId xmlns:a16="http://schemas.microsoft.com/office/drawing/2014/main" id="{9B9ED227-95A7-4B08-91FE-5E0EF0D41D20}"/>
              </a:ext>
            </a:extLst>
          </p:cNvPr>
          <p:cNvSpPr>
            <a:spLocks noGrp="1"/>
          </p:cNvSpPr>
          <p:nvPr>
            <p:ph idx="11"/>
          </p:nvPr>
        </p:nvSpPr>
        <p:spPr/>
        <p:txBody>
          <a:bodyPr rtlCol="0"/>
          <a:lstStyle/>
          <a:p>
            <a:pPr rtl="0"/>
            <a:r>
              <a:rPr lang="fr-FR" dirty="0"/>
              <a:t>Cultiver un service client personnalisé avec des idées solides</a:t>
            </a:r>
          </a:p>
          <a:p>
            <a:pPr rtl="0"/>
            <a:r>
              <a:rPr lang="fr-FR" dirty="0"/>
              <a:t>Maximiser les livraisons dans les délais pour des schémas en temps réel</a:t>
            </a:r>
          </a:p>
          <a:p>
            <a:pPr rtl="0"/>
            <a:endParaRPr lang="fr-FR" dirty="0"/>
          </a:p>
          <a:p>
            <a:pPr rtl="0"/>
            <a:endParaRPr lang="fr-FR" dirty="0"/>
          </a:p>
          <a:p>
            <a:pPr rtl="0"/>
            <a:endParaRPr lang="fr-FR" dirty="0"/>
          </a:p>
        </p:txBody>
      </p:sp>
      <p:sp>
        <p:nvSpPr>
          <p:cNvPr id="33" name="Espace réservé du pied de page 32">
            <a:extLst>
              <a:ext uri="{FF2B5EF4-FFF2-40B4-BE49-F238E27FC236}">
                <a16:creationId xmlns:a16="http://schemas.microsoft.com/office/drawing/2014/main" id="{656A71C0-3B42-35AC-B2B7-6A108044BE29}"/>
              </a:ext>
            </a:extLst>
          </p:cNvPr>
          <p:cNvSpPr>
            <a:spLocks noGrp="1"/>
          </p:cNvSpPr>
          <p:nvPr>
            <p:ph type="ftr" sz="quarter" idx="33"/>
          </p:nvPr>
        </p:nvSpPr>
        <p:spPr/>
        <p:txBody>
          <a:bodyPr rtlCol="0"/>
          <a:lstStyle/>
          <a:p>
            <a:pPr rtl="0"/>
            <a:r>
              <a:rPr lang="fr-FR"/>
              <a:t>PRÉSENTATION TITRE</a:t>
            </a:r>
          </a:p>
        </p:txBody>
      </p:sp>
      <p:sp>
        <p:nvSpPr>
          <p:cNvPr id="34" name="Espace réservé du numéro de diapositive 33">
            <a:extLst>
              <a:ext uri="{FF2B5EF4-FFF2-40B4-BE49-F238E27FC236}">
                <a16:creationId xmlns:a16="http://schemas.microsoft.com/office/drawing/2014/main" id="{EC120403-BB88-8260-B7C0-B7F016EC53E4}"/>
              </a:ext>
            </a:extLst>
          </p:cNvPr>
          <p:cNvSpPr>
            <a:spLocks noGrp="1"/>
          </p:cNvSpPr>
          <p:nvPr>
            <p:ph type="sldNum" sz="quarter" idx="34"/>
          </p:nvPr>
        </p:nvSpPr>
        <p:spPr/>
        <p:txBody>
          <a:bodyPr rtlCol="0"/>
          <a:lstStyle/>
          <a:p>
            <a:pPr rtl="0"/>
            <a:fld id="{09A01C0A-2BB6-49E7-91A3-DCB9F9F59583}" type="slidenum">
              <a:rPr lang="fr-FR" smtClean="0"/>
              <a:pPr/>
              <a:t>13</a:t>
            </a:fld>
            <a:endParaRPr lang="fr-FR"/>
          </a:p>
        </p:txBody>
      </p:sp>
    </p:spTree>
    <p:extLst>
      <p:ext uri="{BB962C8B-B14F-4D97-AF65-F5344CB8AC3E}">
        <p14:creationId xmlns:p14="http://schemas.microsoft.com/office/powerpoint/2010/main" val="27215085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a:extLst>
              <a:ext uri="{FF2B5EF4-FFF2-40B4-BE49-F238E27FC236}">
                <a16:creationId xmlns:a16="http://schemas.microsoft.com/office/drawing/2014/main" id="{D3B7B0AB-7E6D-621B-43E7-5825A6443DDF}"/>
              </a:ext>
            </a:extLst>
          </p:cNvPr>
          <p:cNvSpPr>
            <a:spLocks noGrp="1"/>
          </p:cNvSpPr>
          <p:nvPr>
            <p:ph type="title"/>
          </p:nvPr>
        </p:nvSpPr>
        <p:spPr/>
        <p:txBody>
          <a:bodyPr rtlCol="0"/>
          <a:lstStyle/>
          <a:p>
            <a:pPr rtl="0"/>
            <a:r>
              <a:rPr lang="fr-FR"/>
              <a:t>SYNTHÈSE</a:t>
            </a:r>
          </a:p>
        </p:txBody>
      </p:sp>
      <p:sp>
        <p:nvSpPr>
          <p:cNvPr id="3" name="Espace réservé du texte 2">
            <a:extLst>
              <a:ext uri="{FF2B5EF4-FFF2-40B4-BE49-F238E27FC236}">
                <a16:creationId xmlns:a16="http://schemas.microsoft.com/office/drawing/2014/main" id="{0F17F915-9766-1FC8-98BD-D9AE3D5B2A55}"/>
              </a:ext>
            </a:extLst>
          </p:cNvPr>
          <p:cNvSpPr>
            <a:spLocks noGrp="1"/>
          </p:cNvSpPr>
          <p:nvPr>
            <p:ph type="body" idx="1"/>
          </p:nvPr>
        </p:nvSpPr>
        <p:spPr>
          <a:xfrm>
            <a:off x="855915" y="2046038"/>
            <a:ext cx="4831207" cy="4399150"/>
          </a:xfrm>
        </p:spPr>
        <p:txBody>
          <a:bodyPr rtlCol="0"/>
          <a:lstStyle/>
          <a:p>
            <a:pPr rtl="0"/>
            <a:r>
              <a:rPr lang="fr-FR"/>
              <a:t>Chez Contoso, nous nous donnons toujours à 110 %. En utilisant notre architecture de données nouvelle génération, nous permettons aux organisations de gérer virtuellement des workflows agiles. Nous prospérons grâce à notre connaissance du marché et à l’excellente équipe qui travaille sur notre produit. Comme le dit notre PDG, « La rentabilité provient des changements effectués dans notre façon de travailler. »</a:t>
            </a:r>
          </a:p>
        </p:txBody>
      </p:sp>
      <p:pic>
        <p:nvPicPr>
          <p:cNvPr id="14" name="Espace réservé d’image 14" descr="Architecture moderne blanche">
            <a:extLst>
              <a:ext uri="{FF2B5EF4-FFF2-40B4-BE49-F238E27FC236}">
                <a16:creationId xmlns:a16="http://schemas.microsoft.com/office/drawing/2014/main" id="{F96F20C9-F169-573A-32C0-8FA15642A6D6}"/>
              </a:ext>
            </a:extLst>
          </p:cNvPr>
          <p:cNvPicPr>
            <a:picLocks noGrp="1" noChangeAspect="1"/>
          </p:cNvPicPr>
          <p:nvPr>
            <p:ph type="pic" sz="quarter" idx="12"/>
          </p:nvPr>
        </p:nvPicPr>
        <p:blipFill rotWithShape="1">
          <a:blip r:embed="rId3" cstate="print">
            <a:grayscl/>
            <a:extLst>
              <a:ext uri="{BEBA8EAE-BF5A-486C-A8C5-ECC9F3942E4B}">
                <a14:imgProps xmlns:a14="http://schemas.microsoft.com/office/drawing/2010/main">
                  <a14:imgLayer r:embed="rId4">
                    <a14:imgEffect>
                      <a14:sharpenSoften amount="25000"/>
                    </a14:imgEffect>
                    <a14:imgEffect>
                      <a14:brightnessContrast contrast="40000"/>
                    </a14:imgEffect>
                  </a14:imgLayer>
                </a14:imgProps>
              </a:ext>
              <a:ext uri="{28A0092B-C50C-407E-A947-70E740481C1C}">
                <a14:useLocalDpi xmlns:a14="http://schemas.microsoft.com/office/drawing/2010/main"/>
              </a:ext>
            </a:extLst>
          </a:blip>
          <a:srcRect/>
          <a:stretch/>
        </p:blipFill>
        <p:spPr/>
      </p:pic>
      <p:sp>
        <p:nvSpPr>
          <p:cNvPr id="84" name="Espace réservé du texte 83">
            <a:extLst>
              <a:ext uri="{FF2B5EF4-FFF2-40B4-BE49-F238E27FC236}">
                <a16:creationId xmlns:a16="http://schemas.microsoft.com/office/drawing/2014/main" id="{F6A0489E-C8E2-CAE5-9FFC-28CC9E086048}"/>
              </a:ext>
            </a:extLst>
          </p:cNvPr>
          <p:cNvSpPr>
            <a:spLocks noGrp="1"/>
          </p:cNvSpPr>
          <p:nvPr>
            <p:ph type="body" sz="quarter" idx="13"/>
          </p:nvPr>
        </p:nvSpPr>
        <p:spPr/>
        <p:txBody>
          <a:bodyPr rtlCol="0"/>
          <a:lstStyle/>
          <a:p>
            <a:pPr rtl="0"/>
            <a:endParaRPr lang="fr-FR"/>
          </a:p>
        </p:txBody>
      </p:sp>
      <p:sp>
        <p:nvSpPr>
          <p:cNvPr id="85" name="Espace réservé du texte 84">
            <a:extLst>
              <a:ext uri="{FF2B5EF4-FFF2-40B4-BE49-F238E27FC236}">
                <a16:creationId xmlns:a16="http://schemas.microsoft.com/office/drawing/2014/main" id="{D396BF65-AA7F-3F0F-FE49-EA87C2828209}"/>
              </a:ext>
            </a:extLst>
          </p:cNvPr>
          <p:cNvSpPr>
            <a:spLocks noGrp="1"/>
          </p:cNvSpPr>
          <p:nvPr>
            <p:ph type="body" sz="quarter" idx="14"/>
          </p:nvPr>
        </p:nvSpPr>
        <p:spPr/>
        <p:txBody>
          <a:bodyPr rtlCol="0"/>
          <a:lstStyle/>
          <a:p>
            <a:pPr rtl="0"/>
            <a:endParaRPr lang="fr-FR"/>
          </a:p>
        </p:txBody>
      </p:sp>
      <p:sp>
        <p:nvSpPr>
          <p:cNvPr id="2" name="Espace réservé du pied de page 1">
            <a:extLst>
              <a:ext uri="{FF2B5EF4-FFF2-40B4-BE49-F238E27FC236}">
                <a16:creationId xmlns:a16="http://schemas.microsoft.com/office/drawing/2014/main" id="{EB4325A5-D39C-C1D3-2E04-F741DCBB2B59}"/>
              </a:ext>
            </a:extLst>
          </p:cNvPr>
          <p:cNvSpPr>
            <a:spLocks noGrp="1"/>
          </p:cNvSpPr>
          <p:nvPr>
            <p:ph type="ftr" sz="quarter" idx="10"/>
          </p:nvPr>
        </p:nvSpPr>
        <p:spPr/>
        <p:txBody>
          <a:bodyPr rtlCol="0"/>
          <a:lstStyle/>
          <a:p>
            <a:pPr rtl="0"/>
            <a:r>
              <a:rPr lang="fr-FR"/>
              <a:t>PRÉSENTATION TITRE</a:t>
            </a:r>
          </a:p>
        </p:txBody>
      </p:sp>
      <p:sp>
        <p:nvSpPr>
          <p:cNvPr id="5" name="Espace réservé du numéro de diapositive 4">
            <a:extLst>
              <a:ext uri="{FF2B5EF4-FFF2-40B4-BE49-F238E27FC236}">
                <a16:creationId xmlns:a16="http://schemas.microsoft.com/office/drawing/2014/main" id="{DE6C7ECE-6B8F-A6C6-C92D-4C1BB62455B0}"/>
              </a:ext>
            </a:extLst>
          </p:cNvPr>
          <p:cNvSpPr>
            <a:spLocks noGrp="1"/>
          </p:cNvSpPr>
          <p:nvPr>
            <p:ph type="sldNum" sz="quarter" idx="11"/>
          </p:nvPr>
        </p:nvSpPr>
        <p:spPr/>
        <p:txBody>
          <a:bodyPr rtlCol="0"/>
          <a:lstStyle/>
          <a:p>
            <a:pPr rtl="0"/>
            <a:fld id="{09A01C0A-2BB6-49E7-91A3-DCB9F9F59583}" type="slidenum">
              <a:rPr lang="fr-FR" smtClean="0"/>
              <a:pPr/>
              <a:t>14</a:t>
            </a:fld>
            <a:endParaRPr lang="fr-FR"/>
          </a:p>
        </p:txBody>
      </p:sp>
    </p:spTree>
    <p:extLst>
      <p:ext uri="{BB962C8B-B14F-4D97-AF65-F5344CB8AC3E}">
        <p14:creationId xmlns:p14="http://schemas.microsoft.com/office/powerpoint/2010/main" val="42784012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366A12F8-DD2F-AE73-677F-D5310D6D52B5}"/>
              </a:ext>
            </a:extLst>
          </p:cNvPr>
          <p:cNvSpPr>
            <a:spLocks noGrp="1"/>
          </p:cNvSpPr>
          <p:nvPr>
            <p:ph type="title"/>
          </p:nvPr>
        </p:nvSpPr>
        <p:spPr/>
        <p:txBody>
          <a:bodyPr rtlCol="0"/>
          <a:lstStyle/>
          <a:p>
            <a:pPr rtl="0"/>
            <a:r>
              <a:rPr lang="fr-FR"/>
              <a:t>MERCI</a:t>
            </a:r>
          </a:p>
        </p:txBody>
      </p:sp>
      <p:sp>
        <p:nvSpPr>
          <p:cNvPr id="15" name="Espace réservé du texte 14">
            <a:extLst>
              <a:ext uri="{FF2B5EF4-FFF2-40B4-BE49-F238E27FC236}">
                <a16:creationId xmlns:a16="http://schemas.microsoft.com/office/drawing/2014/main" id="{791AF693-3675-52A5-9E8E-C071048A1A4D}"/>
              </a:ext>
            </a:extLst>
          </p:cNvPr>
          <p:cNvSpPr>
            <a:spLocks noGrp="1"/>
          </p:cNvSpPr>
          <p:nvPr>
            <p:ph type="body" idx="1"/>
          </p:nvPr>
        </p:nvSpPr>
        <p:spPr/>
        <p:txBody>
          <a:bodyPr rtlCol="0"/>
          <a:lstStyle/>
          <a:p>
            <a:pPr rtl="0"/>
            <a:r>
              <a:rPr lang="fr-FR"/>
              <a:t>Mirjam Nilsson </a:t>
            </a:r>
          </a:p>
          <a:p>
            <a:pPr rtl="0"/>
            <a:r>
              <a:rPr lang="fr-FR">
                <a:hlinkClick r:id="rId3">
                  <a:extLst>
                    <a:ext uri="{A12FA001-AC4F-418D-AE19-62706E023703}">
                      <ahyp:hlinkClr xmlns:ahyp="http://schemas.microsoft.com/office/drawing/2018/hyperlinkcolor" val="tx"/>
                    </a:ext>
                  </a:extLst>
                </a:hlinkClick>
              </a:rPr>
              <a:t>mirjam@contoso.com</a:t>
            </a:r>
            <a:endParaRPr lang="fr-FR"/>
          </a:p>
          <a:p>
            <a:pPr rtl="0"/>
            <a:r>
              <a:rPr lang="fr-FR"/>
              <a:t>www.contoso.com</a:t>
            </a:r>
          </a:p>
          <a:p>
            <a:pPr rtl="0"/>
            <a:endParaRPr lang="fr-FR"/>
          </a:p>
        </p:txBody>
      </p:sp>
      <p:sp>
        <p:nvSpPr>
          <p:cNvPr id="3" name="Espace réservé du pied de page 2">
            <a:extLst>
              <a:ext uri="{FF2B5EF4-FFF2-40B4-BE49-F238E27FC236}">
                <a16:creationId xmlns:a16="http://schemas.microsoft.com/office/drawing/2014/main" id="{30B35086-0CC9-27F6-6E0B-D4F2AD6181E0}"/>
              </a:ext>
            </a:extLst>
          </p:cNvPr>
          <p:cNvSpPr>
            <a:spLocks noGrp="1"/>
          </p:cNvSpPr>
          <p:nvPr>
            <p:ph type="ftr" sz="quarter" idx="10"/>
          </p:nvPr>
        </p:nvSpPr>
        <p:spPr/>
        <p:txBody>
          <a:bodyPr rtlCol="0"/>
          <a:lstStyle/>
          <a:p>
            <a:pPr rtl="0"/>
            <a:r>
              <a:rPr lang="fr-FR"/>
              <a:t>PRÉSENTATION TITRE</a:t>
            </a:r>
          </a:p>
        </p:txBody>
      </p:sp>
      <p:sp>
        <p:nvSpPr>
          <p:cNvPr id="5" name="Espace réservé du numéro de diapositive 4">
            <a:extLst>
              <a:ext uri="{FF2B5EF4-FFF2-40B4-BE49-F238E27FC236}">
                <a16:creationId xmlns:a16="http://schemas.microsoft.com/office/drawing/2014/main" id="{CC8A5661-D5F1-FE42-FC42-CC2D27E7AA8D}"/>
              </a:ext>
            </a:extLst>
          </p:cNvPr>
          <p:cNvSpPr>
            <a:spLocks noGrp="1"/>
          </p:cNvSpPr>
          <p:nvPr>
            <p:ph type="sldNum" sz="quarter" idx="11"/>
          </p:nvPr>
        </p:nvSpPr>
        <p:spPr/>
        <p:txBody>
          <a:bodyPr rtlCol="0"/>
          <a:lstStyle/>
          <a:p>
            <a:pPr rtl="0"/>
            <a:fld id="{09A01C0A-2BB6-49E7-91A3-DCB9F9F59583}" type="slidenum">
              <a:rPr lang="fr-FR" smtClean="0"/>
              <a:pPr/>
              <a:t>15</a:t>
            </a:fld>
            <a:endParaRPr lang="fr-FR"/>
          </a:p>
        </p:txBody>
      </p:sp>
    </p:spTree>
    <p:extLst>
      <p:ext uri="{BB962C8B-B14F-4D97-AF65-F5344CB8AC3E}">
        <p14:creationId xmlns:p14="http://schemas.microsoft.com/office/powerpoint/2010/main" val="10237834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DA984E2-4C7E-D7E0-9603-A0CE74BC7667}"/>
              </a:ext>
            </a:extLst>
          </p:cNvPr>
          <p:cNvSpPr>
            <a:spLocks noGrp="1"/>
          </p:cNvSpPr>
          <p:nvPr>
            <p:ph type="title"/>
          </p:nvPr>
        </p:nvSpPr>
        <p:spPr/>
        <p:txBody>
          <a:bodyPr rtlCol="0"/>
          <a:lstStyle/>
          <a:p>
            <a:pPr rtl="0"/>
            <a:r>
              <a:rPr lang="fr-FR"/>
              <a:t>PROGRAMME</a:t>
            </a:r>
          </a:p>
        </p:txBody>
      </p:sp>
      <p:pic>
        <p:nvPicPr>
          <p:cNvPr id="9" name="Espace réservé d’image 11" descr="Gros plan de gratte-ciels">
            <a:extLst>
              <a:ext uri="{FF2B5EF4-FFF2-40B4-BE49-F238E27FC236}">
                <a16:creationId xmlns:a16="http://schemas.microsoft.com/office/drawing/2014/main" id="{F1C48F23-8E0F-4719-8886-4A20421AABED}"/>
              </a:ext>
            </a:extLst>
          </p:cNvPr>
          <p:cNvPicPr>
            <a:picLocks noGrp="1" noChangeAspect="1"/>
          </p:cNvPicPr>
          <p:nvPr>
            <p:ph type="pic" sz="quarter" idx="10"/>
          </p:nvPr>
        </p:nvPicPr>
        <p:blipFill rotWithShape="1">
          <a:blip r:embed="rId3" cstate="print">
            <a:extLst>
              <a:ext uri="{BEBA8EAE-BF5A-486C-A8C5-ECC9F3942E4B}">
                <a14:imgProps xmlns:a14="http://schemas.microsoft.com/office/drawing/2010/main">
                  <a14:imgLayer r:embed="rId4">
                    <a14:imgEffect>
                      <a14:colorTemperature colorTemp="8800"/>
                    </a14:imgEffect>
                    <a14:imgEffect>
                      <a14:saturation sat="0"/>
                    </a14:imgEffect>
                    <a14:imgEffect>
                      <a14:brightnessContrast bright="26000" contrast="-21000"/>
                    </a14:imgEffect>
                  </a14:imgLayer>
                </a14:imgProps>
              </a:ext>
              <a:ext uri="{28A0092B-C50C-407E-A947-70E740481C1C}">
                <a14:useLocalDpi xmlns:a14="http://schemas.microsoft.com/office/drawing/2010/main"/>
              </a:ext>
            </a:extLst>
          </a:blip>
          <a:srcRect/>
          <a:stretch/>
        </p:blipFill>
        <p:spPr>
          <a:blipFill dpi="0" rotWithShape="1">
            <a:blip r:embed="rId5" cstate="print">
              <a:duotone>
                <a:prstClr val="black"/>
                <a:schemeClr val="tx2">
                  <a:tint val="45000"/>
                  <a:satMod val="400000"/>
                </a:schemeClr>
              </a:duotone>
              <a:extLst>
                <a:ext uri="{BEBA8EAE-BF5A-486C-A8C5-ECC9F3942E4B}">
                  <a14:imgProps xmlns:a14="http://schemas.microsoft.com/office/drawing/2010/main">
                    <a14:imgLayer r:embed="rId6">
                      <a14:imgEffect>
                        <a14:colorTemperature colorTemp="4700"/>
                      </a14:imgEffect>
                      <a14:imgEffect>
                        <a14:brightnessContrast bright="20000" contrast="-40000"/>
                      </a14:imgEffect>
                    </a14:imgLayer>
                  </a14:imgProps>
                </a:ext>
                <a:ext uri="{28A0092B-C50C-407E-A947-70E740481C1C}">
                  <a14:useLocalDpi xmlns:a14="http://schemas.microsoft.com/office/drawing/2010/main"/>
                </a:ext>
              </a:extLst>
            </a:blip>
            <a:srcRect/>
            <a:stretch>
              <a:fillRect b="124"/>
            </a:stretch>
          </a:blipFill>
        </p:spPr>
      </p:pic>
      <p:sp>
        <p:nvSpPr>
          <p:cNvPr id="21" name="Espace réservé du contenu 20">
            <a:extLst>
              <a:ext uri="{FF2B5EF4-FFF2-40B4-BE49-F238E27FC236}">
                <a16:creationId xmlns:a16="http://schemas.microsoft.com/office/drawing/2014/main" id="{A50CB90F-9D48-F8DD-961F-C3F1AE2B2D3D}"/>
              </a:ext>
            </a:extLst>
          </p:cNvPr>
          <p:cNvSpPr>
            <a:spLocks noGrp="1"/>
          </p:cNvSpPr>
          <p:nvPr>
            <p:ph idx="1"/>
          </p:nvPr>
        </p:nvSpPr>
        <p:spPr/>
        <p:txBody>
          <a:bodyPr rtlCol="0"/>
          <a:lstStyle/>
          <a:p>
            <a:pPr rtl="0"/>
            <a:r>
              <a:rPr lang="fr-FR" dirty="0"/>
              <a:t>INTRODUCTION </a:t>
            </a:r>
          </a:p>
          <a:p>
            <a:pPr rtl="0"/>
            <a:r>
              <a:rPr lang="fr-FR" dirty="0"/>
              <a:t>OBJECTIFS PRINCIPAUX</a:t>
            </a:r>
          </a:p>
          <a:p>
            <a:pPr rtl="0"/>
            <a:r>
              <a:rPr lang="fr-FR" dirty="0"/>
              <a:t>DOMAINES DE CROISSANCE</a:t>
            </a:r>
          </a:p>
          <a:p>
            <a:pPr rtl="0"/>
            <a:r>
              <a:rPr lang="fr-FR" dirty="0"/>
              <a:t>CHRONOLOGIE</a:t>
            </a:r>
          </a:p>
          <a:p>
            <a:pPr rtl="0"/>
            <a:r>
              <a:rPr lang="fr-FR" dirty="0"/>
              <a:t>SYNTHÈSE</a:t>
            </a:r>
          </a:p>
          <a:p>
            <a:pPr rtl="0"/>
            <a:endParaRPr lang="fr-FR" dirty="0"/>
          </a:p>
          <a:p>
            <a:pPr rtl="0"/>
            <a:endParaRPr lang="fr-FR" dirty="0"/>
          </a:p>
        </p:txBody>
      </p:sp>
      <p:sp>
        <p:nvSpPr>
          <p:cNvPr id="14" name="Rectangle 13">
            <a:extLst>
              <a:ext uri="{FF2B5EF4-FFF2-40B4-BE49-F238E27FC236}">
                <a16:creationId xmlns:a16="http://schemas.microsoft.com/office/drawing/2014/main" id="{0D15BEAD-012C-AF1F-9EBB-243A511C902E}"/>
              </a:ext>
              <a:ext uri="{C183D7F6-B498-43B3-948B-1728B52AA6E4}">
                <adec:decorative xmlns:adec="http://schemas.microsoft.com/office/drawing/2017/decorative" val="1"/>
              </a:ext>
            </a:extLst>
          </p:cNvPr>
          <p:cNvSpPr/>
          <p:nvPr/>
        </p:nvSpPr>
        <p:spPr>
          <a:xfrm>
            <a:off x="469107" y="638594"/>
            <a:ext cx="2743200" cy="1336433"/>
          </a:xfrm>
          <a:prstGeom prst="rect">
            <a:avLst/>
          </a:prstGeom>
          <a:solidFill>
            <a:schemeClr val="accent1">
              <a:alpha val="87843"/>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rtl="0"/>
            <a:endParaRPr lang="fr-FR">
              <a:solidFill>
                <a:schemeClr val="accent1"/>
              </a:solidFill>
            </a:endParaRPr>
          </a:p>
        </p:txBody>
      </p:sp>
      <p:sp>
        <p:nvSpPr>
          <p:cNvPr id="16" name="Rectangle 15">
            <a:extLst>
              <a:ext uri="{FF2B5EF4-FFF2-40B4-BE49-F238E27FC236}">
                <a16:creationId xmlns:a16="http://schemas.microsoft.com/office/drawing/2014/main" id="{2D578531-1E9F-3E5A-7A85-E9CA9A5C7312}"/>
              </a:ext>
              <a:ext uri="{C183D7F6-B498-43B3-948B-1728B52AA6E4}">
                <adec:decorative xmlns:adec="http://schemas.microsoft.com/office/drawing/2017/decorative" val="1"/>
              </a:ext>
            </a:extLst>
          </p:cNvPr>
          <p:cNvSpPr/>
          <p:nvPr/>
        </p:nvSpPr>
        <p:spPr>
          <a:xfrm>
            <a:off x="5867072" y="2918445"/>
            <a:ext cx="251791" cy="2071501"/>
          </a:xfrm>
          <a:prstGeom prst="rect">
            <a:avLst/>
          </a:prstGeom>
          <a:solidFill>
            <a:schemeClr val="accent1">
              <a:alpha val="76078"/>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rtl="0"/>
            <a:endParaRPr lang="fr-FR">
              <a:solidFill>
                <a:schemeClr val="accent1"/>
              </a:solidFill>
            </a:endParaRPr>
          </a:p>
        </p:txBody>
      </p:sp>
    </p:spTree>
    <p:extLst>
      <p:ext uri="{BB962C8B-B14F-4D97-AF65-F5344CB8AC3E}">
        <p14:creationId xmlns:p14="http://schemas.microsoft.com/office/powerpoint/2010/main" val="31717350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A9752655-72F7-26B4-5DA5-07E2346C179C}"/>
              </a:ext>
            </a:extLst>
          </p:cNvPr>
          <p:cNvSpPr>
            <a:spLocks noGrp="1"/>
          </p:cNvSpPr>
          <p:nvPr>
            <p:ph type="title"/>
          </p:nvPr>
        </p:nvSpPr>
        <p:spPr/>
        <p:txBody>
          <a:bodyPr rtlCol="0"/>
          <a:lstStyle/>
          <a:p>
            <a:pPr rtl="0"/>
            <a:r>
              <a:rPr lang="fr-FR">
                <a:solidFill>
                  <a:schemeClr val="bg1"/>
                </a:solidFill>
              </a:rPr>
              <a:t>INTRO-</a:t>
            </a:r>
            <a:br>
              <a:rPr lang="fr-FR">
                <a:solidFill>
                  <a:schemeClr val="bg1"/>
                </a:solidFill>
              </a:rPr>
            </a:br>
            <a:r>
              <a:rPr lang="fr-FR">
                <a:solidFill>
                  <a:schemeClr val="bg1"/>
                </a:solidFill>
              </a:rPr>
              <a:t>DUCTION</a:t>
            </a:r>
          </a:p>
        </p:txBody>
      </p:sp>
      <p:pic>
        <p:nvPicPr>
          <p:cNvPr id="15" name="Espace réservé d’image 14" descr="Architecture moderne blanche">
            <a:extLst>
              <a:ext uri="{FF2B5EF4-FFF2-40B4-BE49-F238E27FC236}">
                <a16:creationId xmlns:a16="http://schemas.microsoft.com/office/drawing/2014/main" id="{6D77A1A7-7876-7DF9-AF3A-C47588011CB8}"/>
              </a:ext>
            </a:extLst>
          </p:cNvPr>
          <p:cNvPicPr>
            <a:picLocks noGrp="1" noChangeAspect="1"/>
          </p:cNvPicPr>
          <p:nvPr>
            <p:ph type="pic" sz="quarter" idx="11"/>
          </p:nvPr>
        </p:nvPicPr>
        <p:blipFill rotWithShape="1">
          <a:blip r:embed="rId3" cstate="print">
            <a:grayscl/>
            <a:extLst>
              <a:ext uri="{BEBA8EAE-BF5A-486C-A8C5-ECC9F3942E4B}">
                <a14:imgProps xmlns:a14="http://schemas.microsoft.com/office/drawing/2010/main">
                  <a14:imgLayer r:embed="rId4">
                    <a14:imgEffect>
                      <a14:sharpenSoften amount="25000"/>
                    </a14:imgEffect>
                    <a14:imgEffect>
                      <a14:brightnessContrast contrast="40000"/>
                    </a14:imgEffect>
                  </a14:imgLayer>
                </a14:imgProps>
              </a:ext>
              <a:ext uri="{28A0092B-C50C-407E-A947-70E740481C1C}">
                <a14:useLocalDpi xmlns:a14="http://schemas.microsoft.com/office/drawing/2010/main"/>
              </a:ext>
            </a:extLst>
          </a:blip>
          <a:srcRect/>
          <a:stretch/>
        </p:blipFill>
        <p:spPr/>
      </p:pic>
      <p:sp>
        <p:nvSpPr>
          <p:cNvPr id="2" name="Espace réservé du texte 1">
            <a:extLst>
              <a:ext uri="{FF2B5EF4-FFF2-40B4-BE49-F238E27FC236}">
                <a16:creationId xmlns:a16="http://schemas.microsoft.com/office/drawing/2014/main" id="{C8FC01B0-7BC5-5869-A281-EF11B59BA8A0}"/>
              </a:ext>
            </a:extLst>
          </p:cNvPr>
          <p:cNvSpPr>
            <a:spLocks noGrp="1"/>
          </p:cNvSpPr>
          <p:nvPr>
            <p:ph type="body" idx="1"/>
          </p:nvPr>
        </p:nvSpPr>
        <p:spPr>
          <a:xfrm>
            <a:off x="6978650" y="2087562"/>
            <a:ext cx="4375150" cy="4338638"/>
          </a:xfrm>
        </p:spPr>
        <p:txBody>
          <a:bodyPr rtlCol="0"/>
          <a:lstStyle/>
          <a:p>
            <a:pPr rtl="0"/>
            <a:r>
              <a:rPr lang="fr-FR" dirty="0"/>
              <a:t>Chez </a:t>
            </a:r>
            <a:r>
              <a:rPr lang="fr-FR" dirty="0" err="1"/>
              <a:t>Contoso</a:t>
            </a:r>
            <a:r>
              <a:rPr lang="fr-FR" dirty="0"/>
              <a:t>, nous donnons aux organisations les moyens d'encourager la réflexion collaborative afin de stimuler l'innovation sur le lieu de travail. En bouclant la boucle et en tirant parti des infrastructures agiles, nous aidons les entreprises à se développer de manière organique et à favoriser un état d'esprit axé sur le consommateur.</a:t>
            </a:r>
          </a:p>
        </p:txBody>
      </p:sp>
      <p:sp>
        <p:nvSpPr>
          <p:cNvPr id="11" name="Espace réservé du pied de page 10">
            <a:extLst>
              <a:ext uri="{FF2B5EF4-FFF2-40B4-BE49-F238E27FC236}">
                <a16:creationId xmlns:a16="http://schemas.microsoft.com/office/drawing/2014/main" id="{32E16497-4AD4-29BC-9602-2FDFDA688E0A}"/>
              </a:ext>
            </a:extLst>
          </p:cNvPr>
          <p:cNvSpPr>
            <a:spLocks noGrp="1"/>
          </p:cNvSpPr>
          <p:nvPr>
            <p:ph type="ftr" sz="quarter" idx="12"/>
          </p:nvPr>
        </p:nvSpPr>
        <p:spPr/>
        <p:txBody>
          <a:bodyPr rtlCol="0"/>
          <a:lstStyle/>
          <a:p>
            <a:pPr rtl="0"/>
            <a:r>
              <a:rPr lang="fr-FR"/>
              <a:t>PRÉSENTATION TITRE</a:t>
            </a:r>
          </a:p>
        </p:txBody>
      </p:sp>
      <p:sp>
        <p:nvSpPr>
          <p:cNvPr id="12" name="Espace réservé du numéro de diapositive 11">
            <a:extLst>
              <a:ext uri="{FF2B5EF4-FFF2-40B4-BE49-F238E27FC236}">
                <a16:creationId xmlns:a16="http://schemas.microsoft.com/office/drawing/2014/main" id="{5A2D1EE3-10BA-7879-1DC3-ACF7D44361DC}"/>
              </a:ext>
            </a:extLst>
          </p:cNvPr>
          <p:cNvSpPr>
            <a:spLocks noGrp="1"/>
          </p:cNvSpPr>
          <p:nvPr>
            <p:ph type="sldNum" sz="quarter" idx="13"/>
          </p:nvPr>
        </p:nvSpPr>
        <p:spPr/>
        <p:txBody>
          <a:bodyPr rtlCol="0"/>
          <a:lstStyle/>
          <a:p>
            <a:pPr rtl="0"/>
            <a:fld id="{09A01C0A-2BB6-49E7-91A3-DCB9F9F59583}" type="slidenum">
              <a:rPr lang="fr-FR" smtClean="0"/>
              <a:pPr/>
              <a:t>3</a:t>
            </a:fld>
            <a:endParaRPr lang="fr-FR"/>
          </a:p>
        </p:txBody>
      </p:sp>
    </p:spTree>
    <p:extLst>
      <p:ext uri="{BB962C8B-B14F-4D97-AF65-F5344CB8AC3E}">
        <p14:creationId xmlns:p14="http://schemas.microsoft.com/office/powerpoint/2010/main" val="6125001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2CD3C5A-CEA8-6DDC-B3F1-41D07C4FA704}"/>
              </a:ext>
            </a:extLst>
          </p:cNvPr>
          <p:cNvSpPr>
            <a:spLocks noGrp="1"/>
          </p:cNvSpPr>
          <p:nvPr>
            <p:ph type="title"/>
          </p:nvPr>
        </p:nvSpPr>
        <p:spPr/>
        <p:txBody>
          <a:bodyPr rtlCol="0"/>
          <a:lstStyle/>
          <a:p>
            <a:pPr rtl="0"/>
            <a:r>
              <a:rPr lang="fr-FR" dirty="0"/>
              <a:t>OBJECTIFS PRINCIPAUX</a:t>
            </a:r>
          </a:p>
        </p:txBody>
      </p:sp>
      <p:sp>
        <p:nvSpPr>
          <p:cNvPr id="5" name="Sous-titre 4">
            <a:extLst>
              <a:ext uri="{FF2B5EF4-FFF2-40B4-BE49-F238E27FC236}">
                <a16:creationId xmlns:a16="http://schemas.microsoft.com/office/drawing/2014/main" id="{0E8B56C7-C38F-E96E-3C19-8ACF8AF9E716}"/>
              </a:ext>
            </a:extLst>
          </p:cNvPr>
          <p:cNvSpPr>
            <a:spLocks noGrp="1"/>
          </p:cNvSpPr>
          <p:nvPr>
            <p:ph type="subTitle" idx="1"/>
          </p:nvPr>
        </p:nvSpPr>
        <p:spPr/>
        <p:txBody>
          <a:bodyPr rtlCol="0"/>
          <a:lstStyle/>
          <a:p>
            <a:pPr rtl="0"/>
            <a:r>
              <a:rPr lang="fr-FR"/>
              <a:t>CROISSANCE ANNUELLE DU CHIFFRE D’AFFAIRES</a:t>
            </a:r>
          </a:p>
        </p:txBody>
      </p:sp>
      <p:sp>
        <p:nvSpPr>
          <p:cNvPr id="7" name="Espace réservé du pied de page 6">
            <a:extLst>
              <a:ext uri="{FF2B5EF4-FFF2-40B4-BE49-F238E27FC236}">
                <a16:creationId xmlns:a16="http://schemas.microsoft.com/office/drawing/2014/main" id="{440E13AC-B5E7-B132-0EB7-541E53B3DA90}"/>
              </a:ext>
            </a:extLst>
          </p:cNvPr>
          <p:cNvSpPr>
            <a:spLocks noGrp="1"/>
          </p:cNvSpPr>
          <p:nvPr>
            <p:ph type="ftr" sz="quarter" idx="10"/>
          </p:nvPr>
        </p:nvSpPr>
        <p:spPr/>
        <p:txBody>
          <a:bodyPr rtlCol="0"/>
          <a:lstStyle/>
          <a:p>
            <a:pPr rtl="0"/>
            <a:r>
              <a:rPr lang="fr-FR"/>
              <a:t>PRÉSENTATION TITRE</a:t>
            </a:r>
          </a:p>
        </p:txBody>
      </p:sp>
      <p:sp>
        <p:nvSpPr>
          <p:cNvPr id="8" name="Espace réservé du numéro de diapositive 7">
            <a:extLst>
              <a:ext uri="{FF2B5EF4-FFF2-40B4-BE49-F238E27FC236}">
                <a16:creationId xmlns:a16="http://schemas.microsoft.com/office/drawing/2014/main" id="{126E68C1-1703-73CF-D4D8-D10C96073FA1}"/>
              </a:ext>
            </a:extLst>
          </p:cNvPr>
          <p:cNvSpPr>
            <a:spLocks noGrp="1"/>
          </p:cNvSpPr>
          <p:nvPr>
            <p:ph type="sldNum" sz="quarter" idx="11"/>
          </p:nvPr>
        </p:nvSpPr>
        <p:spPr/>
        <p:txBody>
          <a:bodyPr rtlCol="0"/>
          <a:lstStyle/>
          <a:p>
            <a:pPr rtl="0"/>
            <a:fld id="{09A01C0A-2BB6-49E7-91A3-DCB9F9F59583}" type="slidenum">
              <a:rPr lang="fr-FR" smtClean="0"/>
              <a:pPr/>
              <a:t>4</a:t>
            </a:fld>
            <a:endParaRPr lang="fr-FR"/>
          </a:p>
        </p:txBody>
      </p:sp>
    </p:spTree>
    <p:extLst>
      <p:ext uri="{BB962C8B-B14F-4D97-AF65-F5344CB8AC3E}">
        <p14:creationId xmlns:p14="http://schemas.microsoft.com/office/powerpoint/2010/main" val="25216153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20C8CC3-7107-300E-F28E-20A5D6EB0AFE}"/>
              </a:ext>
            </a:extLst>
          </p:cNvPr>
          <p:cNvSpPr>
            <a:spLocks noGrp="1"/>
          </p:cNvSpPr>
          <p:nvPr>
            <p:ph type="title"/>
          </p:nvPr>
        </p:nvSpPr>
        <p:spPr>
          <a:xfrm>
            <a:off x="850168" y="399495"/>
            <a:ext cx="10122632" cy="1119982"/>
          </a:xfrm>
        </p:spPr>
        <p:txBody>
          <a:bodyPr rtlCol="0"/>
          <a:lstStyle/>
          <a:p>
            <a:pPr rtl="0"/>
            <a:r>
              <a:rPr lang="fr-FR" dirty="0"/>
              <a:t>PERFORMANCES TRIMESTRIELLES</a:t>
            </a:r>
          </a:p>
        </p:txBody>
      </p:sp>
      <p:graphicFrame>
        <p:nvGraphicFramePr>
          <p:cNvPr id="9" name="Espace réservé du contenu 5" descr="Bar chart">
            <a:extLst>
              <a:ext uri="{FF2B5EF4-FFF2-40B4-BE49-F238E27FC236}">
                <a16:creationId xmlns:a16="http://schemas.microsoft.com/office/drawing/2014/main" id="{28376565-4015-B040-E773-3A2493202BA7}"/>
              </a:ext>
            </a:extLst>
          </p:cNvPr>
          <p:cNvGraphicFramePr>
            <a:graphicFrameLocks noGrp="1"/>
          </p:cNvGraphicFramePr>
          <p:nvPr>
            <p:ph sz="half" idx="2"/>
            <p:extLst>
              <p:ext uri="{D42A27DB-BD31-4B8C-83A1-F6EECF244321}">
                <p14:modId xmlns:p14="http://schemas.microsoft.com/office/powerpoint/2010/main" val="2376318167"/>
              </p:ext>
            </p:extLst>
          </p:nvPr>
        </p:nvGraphicFramePr>
        <p:xfrm>
          <a:off x="850900" y="1828800"/>
          <a:ext cx="10125075" cy="4351338"/>
        </p:xfrm>
        <a:graphic>
          <a:graphicData uri="http://schemas.openxmlformats.org/drawingml/2006/chart">
            <c:chart xmlns:c="http://schemas.openxmlformats.org/drawingml/2006/chart" xmlns:r="http://schemas.openxmlformats.org/officeDocument/2006/relationships" r:id="rId3"/>
          </a:graphicData>
        </a:graphic>
      </p:graphicFrame>
      <p:sp>
        <p:nvSpPr>
          <p:cNvPr id="6" name="Espace réservé du pied de page 5">
            <a:extLst>
              <a:ext uri="{FF2B5EF4-FFF2-40B4-BE49-F238E27FC236}">
                <a16:creationId xmlns:a16="http://schemas.microsoft.com/office/drawing/2014/main" id="{2DC2019C-5BC9-A628-7DDB-469DAE4B64DE}"/>
              </a:ext>
            </a:extLst>
          </p:cNvPr>
          <p:cNvSpPr>
            <a:spLocks noGrp="1"/>
          </p:cNvSpPr>
          <p:nvPr>
            <p:ph type="ftr" sz="quarter" idx="10"/>
          </p:nvPr>
        </p:nvSpPr>
        <p:spPr/>
        <p:txBody>
          <a:bodyPr rtlCol="0"/>
          <a:lstStyle/>
          <a:p>
            <a:pPr rtl="0"/>
            <a:r>
              <a:rPr lang="fr-FR" dirty="0"/>
              <a:t>PRÉSENTATION TITRE</a:t>
            </a:r>
          </a:p>
        </p:txBody>
      </p:sp>
      <p:sp>
        <p:nvSpPr>
          <p:cNvPr id="7" name="Espace réservé du numéro de diapositive 6">
            <a:extLst>
              <a:ext uri="{FF2B5EF4-FFF2-40B4-BE49-F238E27FC236}">
                <a16:creationId xmlns:a16="http://schemas.microsoft.com/office/drawing/2014/main" id="{3BB68C79-AE91-FF3F-0612-FC961FFD311B}"/>
              </a:ext>
            </a:extLst>
          </p:cNvPr>
          <p:cNvSpPr>
            <a:spLocks noGrp="1"/>
          </p:cNvSpPr>
          <p:nvPr>
            <p:ph type="sldNum" sz="quarter" idx="11"/>
          </p:nvPr>
        </p:nvSpPr>
        <p:spPr/>
        <p:txBody>
          <a:bodyPr rtlCol="0"/>
          <a:lstStyle/>
          <a:p>
            <a:pPr rtl="0"/>
            <a:fld id="{09A01C0A-2BB6-49E7-91A3-DCB9F9F59583}" type="slidenum">
              <a:rPr lang="fr-FR" smtClean="0"/>
              <a:pPr/>
              <a:t>5</a:t>
            </a:fld>
            <a:endParaRPr lang="fr-FR" dirty="0"/>
          </a:p>
        </p:txBody>
      </p:sp>
    </p:spTree>
    <p:extLst>
      <p:ext uri="{BB962C8B-B14F-4D97-AF65-F5344CB8AC3E}">
        <p14:creationId xmlns:p14="http://schemas.microsoft.com/office/powerpoint/2010/main" val="16432889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82FB9C5-183A-3556-D047-215BDB00B71F}"/>
              </a:ext>
            </a:extLst>
          </p:cNvPr>
          <p:cNvSpPr>
            <a:spLocks noGrp="1"/>
          </p:cNvSpPr>
          <p:nvPr>
            <p:ph type="title"/>
          </p:nvPr>
        </p:nvSpPr>
        <p:spPr/>
        <p:txBody>
          <a:bodyPr rtlCol="0"/>
          <a:lstStyle/>
          <a:p>
            <a:pPr rtl="0"/>
            <a:r>
              <a:rPr lang="fr-FR" dirty="0"/>
              <a:t>ZONES DE CROISSANCE</a:t>
            </a:r>
          </a:p>
        </p:txBody>
      </p:sp>
      <p:graphicFrame>
        <p:nvGraphicFramePr>
          <p:cNvPr id="6" name="Tableau 4">
            <a:extLst>
              <a:ext uri="{FF2B5EF4-FFF2-40B4-BE49-F238E27FC236}">
                <a16:creationId xmlns:a16="http://schemas.microsoft.com/office/drawing/2014/main" id="{2DE29ABF-2F75-58D0-2A5A-72FA8A4E0526}"/>
              </a:ext>
            </a:extLst>
          </p:cNvPr>
          <p:cNvGraphicFramePr>
            <a:graphicFrameLocks noGrp="1"/>
          </p:cNvGraphicFramePr>
          <p:nvPr>
            <p:ph sz="half" idx="2"/>
            <p:extLst>
              <p:ext uri="{D42A27DB-BD31-4B8C-83A1-F6EECF244321}">
                <p14:modId xmlns:p14="http://schemas.microsoft.com/office/powerpoint/2010/main" val="3817153305"/>
              </p:ext>
            </p:extLst>
          </p:nvPr>
        </p:nvGraphicFramePr>
        <p:xfrm>
          <a:off x="850900" y="1828800"/>
          <a:ext cx="10134600" cy="4395472"/>
        </p:xfrm>
        <a:graphic>
          <a:graphicData uri="http://schemas.openxmlformats.org/drawingml/2006/table">
            <a:tbl>
              <a:tblPr firstRow="1" bandRow="1">
                <a:tableStyleId>{5C22544A-7EE6-4342-B048-85BDC9FD1C3A}</a:tableStyleId>
              </a:tblPr>
              <a:tblGrid>
                <a:gridCol w="2026920">
                  <a:extLst>
                    <a:ext uri="{9D8B030D-6E8A-4147-A177-3AD203B41FA5}">
                      <a16:colId xmlns:a16="http://schemas.microsoft.com/office/drawing/2014/main" val="1689330750"/>
                    </a:ext>
                  </a:extLst>
                </a:gridCol>
                <a:gridCol w="2026920">
                  <a:extLst>
                    <a:ext uri="{9D8B030D-6E8A-4147-A177-3AD203B41FA5}">
                      <a16:colId xmlns:a16="http://schemas.microsoft.com/office/drawing/2014/main" val="2660631934"/>
                    </a:ext>
                  </a:extLst>
                </a:gridCol>
                <a:gridCol w="2026920">
                  <a:extLst>
                    <a:ext uri="{9D8B030D-6E8A-4147-A177-3AD203B41FA5}">
                      <a16:colId xmlns:a16="http://schemas.microsoft.com/office/drawing/2014/main" val="3909717689"/>
                    </a:ext>
                  </a:extLst>
                </a:gridCol>
                <a:gridCol w="2026920">
                  <a:extLst>
                    <a:ext uri="{9D8B030D-6E8A-4147-A177-3AD203B41FA5}">
                      <a16:colId xmlns:a16="http://schemas.microsoft.com/office/drawing/2014/main" val="1603189107"/>
                    </a:ext>
                  </a:extLst>
                </a:gridCol>
                <a:gridCol w="2026920">
                  <a:extLst>
                    <a:ext uri="{9D8B030D-6E8A-4147-A177-3AD203B41FA5}">
                      <a16:colId xmlns:a16="http://schemas.microsoft.com/office/drawing/2014/main" val="2755691855"/>
                    </a:ext>
                  </a:extLst>
                </a:gridCol>
              </a:tblGrid>
              <a:tr h="870268">
                <a:tc>
                  <a:txBody>
                    <a:bodyPr/>
                    <a:lstStyle/>
                    <a:p>
                      <a:pPr algn="ctr" rtl="0"/>
                      <a:endParaRPr lang="fr-FR" noProof="0">
                        <a:solidFill>
                          <a:schemeClr val="tx1"/>
                        </a:solidFill>
                        <a:latin typeface="+mn-lt"/>
                      </a:endParaRPr>
                    </a:p>
                  </a:txBody>
                  <a:tcPr anchor="ctr">
                    <a:solidFill>
                      <a:schemeClr val="accent1">
                        <a:lumMod val="75000"/>
                      </a:schemeClr>
                    </a:solidFill>
                  </a:tcPr>
                </a:tc>
                <a:tc>
                  <a:txBody>
                    <a:bodyPr/>
                    <a:lstStyle/>
                    <a:p>
                      <a:pPr algn="ctr" rtl="0"/>
                      <a:r>
                        <a:rPr lang="fr-FR" b="1" i="0" noProof="0" dirty="0">
                          <a:solidFill>
                            <a:schemeClr val="tx1"/>
                          </a:solidFill>
                          <a:latin typeface="+mn-lt"/>
                        </a:rPr>
                        <a:t>B2B</a:t>
                      </a:r>
                    </a:p>
                  </a:txBody>
                  <a:tcPr anchor="ctr">
                    <a:solidFill>
                      <a:schemeClr val="accent1">
                        <a:lumMod val="75000"/>
                      </a:schemeClr>
                    </a:solidFill>
                  </a:tcPr>
                </a:tc>
                <a:tc>
                  <a:txBody>
                    <a:bodyPr/>
                    <a:lstStyle/>
                    <a:p>
                      <a:pPr algn="ctr" rtl="0"/>
                      <a:r>
                        <a:rPr lang="fr-FR" b="1" i="0" noProof="0">
                          <a:solidFill>
                            <a:schemeClr val="tx1"/>
                          </a:solidFill>
                          <a:latin typeface="+mn-lt"/>
                        </a:rPr>
                        <a:t>Chaîne d’approvision-nement</a:t>
                      </a:r>
                    </a:p>
                  </a:txBody>
                  <a:tcPr anchor="ctr">
                    <a:solidFill>
                      <a:schemeClr val="accent1">
                        <a:lumMod val="75000"/>
                      </a:schemeClr>
                    </a:solidFill>
                  </a:tcPr>
                </a:tc>
                <a:tc>
                  <a:txBody>
                    <a:bodyPr/>
                    <a:lstStyle/>
                    <a:p>
                      <a:pPr algn="ctr" rtl="0"/>
                      <a:r>
                        <a:rPr lang="fr-FR" b="1" i="0" noProof="0">
                          <a:solidFill>
                            <a:schemeClr val="tx1"/>
                          </a:solidFill>
                          <a:latin typeface="+mn-lt"/>
                        </a:rPr>
                        <a:t>RSI</a:t>
                      </a:r>
                    </a:p>
                  </a:txBody>
                  <a:tcPr anchor="ctr">
                    <a:solidFill>
                      <a:schemeClr val="accent1">
                        <a:lumMod val="75000"/>
                      </a:schemeClr>
                    </a:solidFill>
                  </a:tcPr>
                </a:tc>
                <a:tc>
                  <a:txBody>
                    <a:bodyPr/>
                    <a:lstStyle/>
                    <a:p>
                      <a:pPr algn="ctr" rtl="0"/>
                      <a:r>
                        <a:rPr lang="fr-FR" b="1" i="0" noProof="0">
                          <a:solidFill>
                            <a:schemeClr val="tx1"/>
                          </a:solidFill>
                          <a:latin typeface="+mn-lt"/>
                        </a:rPr>
                        <a:t>E-commerce</a:t>
                      </a:r>
                    </a:p>
                  </a:txBody>
                  <a:tcPr anchor="ctr">
                    <a:solidFill>
                      <a:schemeClr val="accent1">
                        <a:lumMod val="75000"/>
                      </a:schemeClr>
                    </a:solidFill>
                  </a:tcPr>
                </a:tc>
                <a:extLst>
                  <a:ext uri="{0D108BD9-81ED-4DB2-BD59-A6C34878D82A}">
                    <a16:rowId xmlns:a16="http://schemas.microsoft.com/office/drawing/2014/main" val="479928716"/>
                  </a:ext>
                </a:extLst>
              </a:tr>
              <a:tr h="870268">
                <a:tc>
                  <a:txBody>
                    <a:bodyPr/>
                    <a:lstStyle/>
                    <a:p>
                      <a:pPr algn="ctr" rtl="0"/>
                      <a:r>
                        <a:rPr lang="fr-FR" b="0" i="0" noProof="0">
                          <a:solidFill>
                            <a:schemeClr val="tx1"/>
                          </a:solidFill>
                          <a:latin typeface="+mn-lt"/>
                        </a:rPr>
                        <a:t>T1</a:t>
                      </a:r>
                    </a:p>
                  </a:txBody>
                  <a:tcPr anchor="ctr"/>
                </a:tc>
                <a:tc>
                  <a:txBody>
                    <a:bodyPr/>
                    <a:lstStyle/>
                    <a:p>
                      <a:pPr algn="ctr" rtl="0"/>
                      <a:r>
                        <a:rPr lang="fr-FR" b="0" i="0" noProof="0">
                          <a:solidFill>
                            <a:schemeClr val="tx1"/>
                          </a:solidFill>
                          <a:latin typeface="+mn-lt"/>
                        </a:rPr>
                        <a:t>4,5</a:t>
                      </a:r>
                    </a:p>
                  </a:txBody>
                  <a:tcPr anchor="ctr"/>
                </a:tc>
                <a:tc>
                  <a:txBody>
                    <a:bodyPr/>
                    <a:lstStyle/>
                    <a:p>
                      <a:pPr algn="ctr" rtl="0"/>
                      <a:r>
                        <a:rPr lang="fr-FR" b="0" i="0" noProof="0">
                          <a:solidFill>
                            <a:schemeClr val="tx1"/>
                          </a:solidFill>
                          <a:latin typeface="+mn-lt"/>
                        </a:rPr>
                        <a:t>2,3</a:t>
                      </a:r>
                    </a:p>
                  </a:txBody>
                  <a:tcPr anchor="ctr"/>
                </a:tc>
                <a:tc>
                  <a:txBody>
                    <a:bodyPr/>
                    <a:lstStyle/>
                    <a:p>
                      <a:pPr algn="ctr" rtl="0"/>
                      <a:r>
                        <a:rPr lang="fr-FR" b="0" i="0" noProof="0" dirty="0">
                          <a:solidFill>
                            <a:schemeClr val="tx1"/>
                          </a:solidFill>
                          <a:latin typeface="+mn-lt"/>
                        </a:rPr>
                        <a:t>1,7</a:t>
                      </a:r>
                    </a:p>
                  </a:txBody>
                  <a:tcPr anchor="ctr"/>
                </a:tc>
                <a:tc>
                  <a:txBody>
                    <a:bodyPr/>
                    <a:lstStyle/>
                    <a:p>
                      <a:pPr algn="ctr" rtl="0"/>
                      <a:r>
                        <a:rPr lang="fr-FR" b="0" i="0" noProof="0">
                          <a:solidFill>
                            <a:schemeClr val="tx1"/>
                          </a:solidFill>
                          <a:latin typeface="+mn-lt"/>
                        </a:rPr>
                        <a:t>5,0</a:t>
                      </a:r>
                    </a:p>
                  </a:txBody>
                  <a:tcPr anchor="ctr"/>
                </a:tc>
                <a:extLst>
                  <a:ext uri="{0D108BD9-81ED-4DB2-BD59-A6C34878D82A}">
                    <a16:rowId xmlns:a16="http://schemas.microsoft.com/office/drawing/2014/main" val="1760208656"/>
                  </a:ext>
                </a:extLst>
              </a:tr>
              <a:tr h="870268">
                <a:tc>
                  <a:txBody>
                    <a:bodyPr/>
                    <a:lstStyle/>
                    <a:p>
                      <a:pPr algn="ctr" rtl="0"/>
                      <a:r>
                        <a:rPr lang="fr-FR" b="0" i="0" noProof="0">
                          <a:solidFill>
                            <a:schemeClr val="tx1"/>
                          </a:solidFill>
                          <a:latin typeface="+mn-lt"/>
                        </a:rPr>
                        <a:t>T2</a:t>
                      </a:r>
                    </a:p>
                  </a:txBody>
                  <a:tcPr anchor="ctr"/>
                </a:tc>
                <a:tc>
                  <a:txBody>
                    <a:bodyPr/>
                    <a:lstStyle/>
                    <a:p>
                      <a:pPr algn="ctr" rtl="0"/>
                      <a:r>
                        <a:rPr lang="fr-FR" b="0" i="0" noProof="0">
                          <a:solidFill>
                            <a:schemeClr val="tx1"/>
                          </a:solidFill>
                          <a:latin typeface="+mn-lt"/>
                        </a:rPr>
                        <a:t>3,2</a:t>
                      </a:r>
                    </a:p>
                  </a:txBody>
                  <a:tcPr anchor="ctr"/>
                </a:tc>
                <a:tc>
                  <a:txBody>
                    <a:bodyPr/>
                    <a:lstStyle/>
                    <a:p>
                      <a:pPr algn="ctr" rtl="0"/>
                      <a:r>
                        <a:rPr lang="fr-FR" b="0" i="0" noProof="0">
                          <a:solidFill>
                            <a:schemeClr val="tx1"/>
                          </a:solidFill>
                          <a:latin typeface="+mn-lt"/>
                        </a:rPr>
                        <a:t>5,1</a:t>
                      </a:r>
                    </a:p>
                  </a:txBody>
                  <a:tcPr anchor="ctr"/>
                </a:tc>
                <a:tc>
                  <a:txBody>
                    <a:bodyPr/>
                    <a:lstStyle/>
                    <a:p>
                      <a:pPr algn="ctr" rtl="0"/>
                      <a:r>
                        <a:rPr lang="fr-FR" b="0" i="0" noProof="0" dirty="0">
                          <a:solidFill>
                            <a:schemeClr val="tx1"/>
                          </a:solidFill>
                          <a:latin typeface="+mn-lt"/>
                        </a:rPr>
                        <a:t>4,4</a:t>
                      </a:r>
                    </a:p>
                  </a:txBody>
                  <a:tcPr anchor="ctr"/>
                </a:tc>
                <a:tc>
                  <a:txBody>
                    <a:bodyPr/>
                    <a:lstStyle/>
                    <a:p>
                      <a:pPr algn="ctr" rtl="0"/>
                      <a:r>
                        <a:rPr lang="fr-FR" b="0" i="0" noProof="0">
                          <a:solidFill>
                            <a:schemeClr val="tx1"/>
                          </a:solidFill>
                          <a:latin typeface="+mn-lt"/>
                        </a:rPr>
                        <a:t>3,0</a:t>
                      </a:r>
                    </a:p>
                  </a:txBody>
                  <a:tcPr anchor="ctr"/>
                </a:tc>
                <a:extLst>
                  <a:ext uri="{0D108BD9-81ED-4DB2-BD59-A6C34878D82A}">
                    <a16:rowId xmlns:a16="http://schemas.microsoft.com/office/drawing/2014/main" val="3634243071"/>
                  </a:ext>
                </a:extLst>
              </a:tr>
              <a:tr h="870268">
                <a:tc>
                  <a:txBody>
                    <a:bodyPr/>
                    <a:lstStyle/>
                    <a:p>
                      <a:pPr algn="ctr" rtl="0"/>
                      <a:r>
                        <a:rPr lang="fr-FR" b="0" i="0" noProof="0">
                          <a:solidFill>
                            <a:schemeClr val="tx1"/>
                          </a:solidFill>
                          <a:latin typeface="+mn-lt"/>
                        </a:rPr>
                        <a:t>T3</a:t>
                      </a:r>
                    </a:p>
                  </a:txBody>
                  <a:tcPr anchor="ctr"/>
                </a:tc>
                <a:tc>
                  <a:txBody>
                    <a:bodyPr/>
                    <a:lstStyle/>
                    <a:p>
                      <a:pPr algn="ctr" rtl="0"/>
                      <a:r>
                        <a:rPr lang="fr-FR" b="0" i="0" noProof="0">
                          <a:solidFill>
                            <a:schemeClr val="tx1"/>
                          </a:solidFill>
                          <a:latin typeface="+mn-lt"/>
                        </a:rPr>
                        <a:t>2,1</a:t>
                      </a:r>
                    </a:p>
                  </a:txBody>
                  <a:tcPr anchor="ctr"/>
                </a:tc>
                <a:tc>
                  <a:txBody>
                    <a:bodyPr/>
                    <a:lstStyle/>
                    <a:p>
                      <a:pPr algn="ctr" rtl="0"/>
                      <a:r>
                        <a:rPr lang="fr-FR" b="0" i="0" noProof="0">
                          <a:solidFill>
                            <a:schemeClr val="tx1"/>
                          </a:solidFill>
                          <a:latin typeface="+mn-lt"/>
                        </a:rPr>
                        <a:t>1,7</a:t>
                      </a:r>
                    </a:p>
                  </a:txBody>
                  <a:tcPr anchor="ctr"/>
                </a:tc>
                <a:tc>
                  <a:txBody>
                    <a:bodyPr/>
                    <a:lstStyle/>
                    <a:p>
                      <a:pPr algn="ctr" rtl="0"/>
                      <a:r>
                        <a:rPr lang="fr-FR" b="0" i="0" noProof="0">
                          <a:solidFill>
                            <a:schemeClr val="tx1"/>
                          </a:solidFill>
                          <a:latin typeface="+mn-lt"/>
                        </a:rPr>
                        <a:t>2,5</a:t>
                      </a:r>
                    </a:p>
                  </a:txBody>
                  <a:tcPr anchor="ctr"/>
                </a:tc>
                <a:tc>
                  <a:txBody>
                    <a:bodyPr/>
                    <a:lstStyle/>
                    <a:p>
                      <a:pPr algn="ctr" rtl="0"/>
                      <a:r>
                        <a:rPr lang="fr-FR" b="0" i="0" noProof="0">
                          <a:solidFill>
                            <a:schemeClr val="tx1"/>
                          </a:solidFill>
                          <a:latin typeface="+mn-lt"/>
                        </a:rPr>
                        <a:t>2,8</a:t>
                      </a:r>
                    </a:p>
                  </a:txBody>
                  <a:tcPr anchor="ctr"/>
                </a:tc>
                <a:extLst>
                  <a:ext uri="{0D108BD9-81ED-4DB2-BD59-A6C34878D82A}">
                    <a16:rowId xmlns:a16="http://schemas.microsoft.com/office/drawing/2014/main" val="415808797"/>
                  </a:ext>
                </a:extLst>
              </a:tr>
              <a:tr h="870268">
                <a:tc>
                  <a:txBody>
                    <a:bodyPr/>
                    <a:lstStyle/>
                    <a:p>
                      <a:pPr algn="ctr" rtl="0"/>
                      <a:r>
                        <a:rPr lang="fr-FR" b="0" i="0" noProof="0" dirty="0">
                          <a:solidFill>
                            <a:schemeClr val="tx1"/>
                          </a:solidFill>
                          <a:latin typeface="+mn-lt"/>
                        </a:rPr>
                        <a:t>T4</a:t>
                      </a:r>
                    </a:p>
                  </a:txBody>
                  <a:tcPr anchor="ctr"/>
                </a:tc>
                <a:tc>
                  <a:txBody>
                    <a:bodyPr/>
                    <a:lstStyle/>
                    <a:p>
                      <a:pPr algn="ctr" rtl="0"/>
                      <a:r>
                        <a:rPr lang="fr-FR" b="0" i="0" noProof="0" dirty="0">
                          <a:solidFill>
                            <a:schemeClr val="tx1"/>
                          </a:solidFill>
                          <a:latin typeface="+mn-lt"/>
                        </a:rPr>
                        <a:t>4,5</a:t>
                      </a:r>
                    </a:p>
                  </a:txBody>
                  <a:tcPr anchor="ctr"/>
                </a:tc>
                <a:tc>
                  <a:txBody>
                    <a:bodyPr/>
                    <a:lstStyle/>
                    <a:p>
                      <a:pPr algn="ctr" rtl="0"/>
                      <a:r>
                        <a:rPr lang="fr-FR" b="0" i="0" noProof="0">
                          <a:solidFill>
                            <a:schemeClr val="tx1"/>
                          </a:solidFill>
                          <a:latin typeface="+mn-lt"/>
                        </a:rPr>
                        <a:t>2,2</a:t>
                      </a:r>
                    </a:p>
                  </a:txBody>
                  <a:tcPr anchor="ctr"/>
                </a:tc>
                <a:tc>
                  <a:txBody>
                    <a:bodyPr/>
                    <a:lstStyle/>
                    <a:p>
                      <a:pPr algn="ctr" rtl="0"/>
                      <a:r>
                        <a:rPr lang="fr-FR" b="0" i="0" noProof="0">
                          <a:solidFill>
                            <a:schemeClr val="tx1"/>
                          </a:solidFill>
                          <a:latin typeface="+mn-lt"/>
                        </a:rPr>
                        <a:t>1,7</a:t>
                      </a:r>
                    </a:p>
                  </a:txBody>
                  <a:tcPr anchor="ctr"/>
                </a:tc>
                <a:tc>
                  <a:txBody>
                    <a:bodyPr/>
                    <a:lstStyle/>
                    <a:p>
                      <a:pPr algn="ctr" rtl="0"/>
                      <a:r>
                        <a:rPr lang="fr-FR" b="0" i="0" noProof="0" dirty="0">
                          <a:solidFill>
                            <a:schemeClr val="tx1"/>
                          </a:solidFill>
                          <a:latin typeface="+mn-lt"/>
                        </a:rPr>
                        <a:t>70</a:t>
                      </a:r>
                    </a:p>
                  </a:txBody>
                  <a:tcPr anchor="ctr"/>
                </a:tc>
                <a:extLst>
                  <a:ext uri="{0D108BD9-81ED-4DB2-BD59-A6C34878D82A}">
                    <a16:rowId xmlns:a16="http://schemas.microsoft.com/office/drawing/2014/main" val="380950325"/>
                  </a:ext>
                </a:extLst>
              </a:tr>
            </a:tbl>
          </a:graphicData>
        </a:graphic>
      </p:graphicFrame>
      <p:sp>
        <p:nvSpPr>
          <p:cNvPr id="3" name="Espace réservé du pied de page 2">
            <a:extLst>
              <a:ext uri="{FF2B5EF4-FFF2-40B4-BE49-F238E27FC236}">
                <a16:creationId xmlns:a16="http://schemas.microsoft.com/office/drawing/2014/main" id="{AE636772-0FC0-04E1-F535-F4DF7DAB98EB}"/>
              </a:ext>
            </a:extLst>
          </p:cNvPr>
          <p:cNvSpPr>
            <a:spLocks noGrp="1"/>
          </p:cNvSpPr>
          <p:nvPr>
            <p:ph type="ftr" sz="quarter" idx="10"/>
          </p:nvPr>
        </p:nvSpPr>
        <p:spPr/>
        <p:txBody>
          <a:bodyPr rtlCol="0"/>
          <a:lstStyle/>
          <a:p>
            <a:pPr rtl="0"/>
            <a:r>
              <a:rPr lang="fr-FR"/>
              <a:t>PRÉSENTATION TITRE</a:t>
            </a:r>
          </a:p>
        </p:txBody>
      </p:sp>
      <p:sp>
        <p:nvSpPr>
          <p:cNvPr id="7" name="Espace réservé du numéro de diapositive 6">
            <a:extLst>
              <a:ext uri="{FF2B5EF4-FFF2-40B4-BE49-F238E27FC236}">
                <a16:creationId xmlns:a16="http://schemas.microsoft.com/office/drawing/2014/main" id="{DA33CCEA-C12A-DDE4-040B-E2BBFEC5AE09}"/>
              </a:ext>
            </a:extLst>
          </p:cNvPr>
          <p:cNvSpPr>
            <a:spLocks noGrp="1"/>
          </p:cNvSpPr>
          <p:nvPr>
            <p:ph type="sldNum" sz="quarter" idx="11"/>
          </p:nvPr>
        </p:nvSpPr>
        <p:spPr/>
        <p:txBody>
          <a:bodyPr rtlCol="0"/>
          <a:lstStyle/>
          <a:p>
            <a:pPr rtl="0"/>
            <a:fld id="{09A01C0A-2BB6-49E7-91A3-DCB9F9F59583}" type="slidenum">
              <a:rPr lang="fr-FR" smtClean="0"/>
              <a:pPr/>
              <a:t>6</a:t>
            </a:fld>
            <a:endParaRPr lang="fr-FR"/>
          </a:p>
        </p:txBody>
      </p:sp>
    </p:spTree>
    <p:extLst>
      <p:ext uri="{BB962C8B-B14F-4D97-AF65-F5344CB8AC3E}">
        <p14:creationId xmlns:p14="http://schemas.microsoft.com/office/powerpoint/2010/main" val="39429524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CF2C975-C0D8-5635-3CD4-B28EE3571842}"/>
              </a:ext>
            </a:extLst>
          </p:cNvPr>
          <p:cNvSpPr>
            <a:spLocks noGrp="1"/>
          </p:cNvSpPr>
          <p:nvPr>
            <p:ph type="title"/>
          </p:nvPr>
        </p:nvSpPr>
        <p:spPr>
          <a:xfrm>
            <a:off x="1228500" y="1155320"/>
            <a:ext cx="8492549" cy="970081"/>
          </a:xfrm>
        </p:spPr>
        <p:txBody>
          <a:bodyPr rtlCol="0"/>
          <a:lstStyle/>
          <a:p>
            <a:pPr rtl="0"/>
            <a:r>
              <a:rPr lang="fr-FR" sz="2700" dirty="0"/>
              <a:t>LES OPPORTUNITÉS COMMERCIALES SONT COMME LES BUS. IL Y AURA TOUJOURS UN SUIVANT.</a:t>
            </a:r>
          </a:p>
        </p:txBody>
      </p:sp>
      <p:sp>
        <p:nvSpPr>
          <p:cNvPr id="3" name="Sous-titre 2">
            <a:extLst>
              <a:ext uri="{FF2B5EF4-FFF2-40B4-BE49-F238E27FC236}">
                <a16:creationId xmlns:a16="http://schemas.microsoft.com/office/drawing/2014/main" id="{B62B6991-4690-5E5C-1B86-4715D2403B3B}"/>
              </a:ext>
            </a:extLst>
          </p:cNvPr>
          <p:cNvSpPr>
            <a:spLocks noGrp="1"/>
          </p:cNvSpPr>
          <p:nvPr>
            <p:ph type="subTitle" idx="1"/>
          </p:nvPr>
        </p:nvSpPr>
        <p:spPr/>
        <p:txBody>
          <a:bodyPr rtlCol="0"/>
          <a:lstStyle/>
          <a:p>
            <a:pPr rtl="0"/>
            <a:r>
              <a:rPr lang="fr-FR"/>
              <a:t>Richard Branson</a:t>
            </a:r>
          </a:p>
        </p:txBody>
      </p:sp>
      <p:sp>
        <p:nvSpPr>
          <p:cNvPr id="16" name="Rectangle 15">
            <a:extLst>
              <a:ext uri="{FF2B5EF4-FFF2-40B4-BE49-F238E27FC236}">
                <a16:creationId xmlns:a16="http://schemas.microsoft.com/office/drawing/2014/main" id="{32FC8D39-E9E2-B0C8-13B1-31595C9896D1}"/>
              </a:ext>
            </a:extLst>
          </p:cNvPr>
          <p:cNvSpPr/>
          <p:nvPr/>
        </p:nvSpPr>
        <p:spPr>
          <a:xfrm>
            <a:off x="560111" y="801377"/>
            <a:ext cx="280846" cy="1323439"/>
          </a:xfrm>
          <a:prstGeom prst="rect">
            <a:avLst/>
          </a:prstGeom>
        </p:spPr>
        <p:txBody>
          <a:bodyPr wrap="square" rtlCol="0">
            <a:spAutoFit/>
          </a:bodyPr>
          <a:lstStyle/>
          <a:p>
            <a:pPr rtl="0"/>
            <a:r>
              <a:rPr lang="fr-FR" sz="4000" b="1" dirty="0">
                <a:solidFill>
                  <a:schemeClr val="accent1"/>
                </a:solidFill>
                <a:latin typeface="Gill Sans Ultra Bold" panose="020B0A02020104020203" pitchFamily="34" charset="77"/>
              </a:rPr>
              <a:t>«</a:t>
            </a:r>
          </a:p>
          <a:p>
            <a:pPr rtl="0"/>
            <a:endParaRPr lang="fr-FR" sz="4000" b="1" dirty="0">
              <a:solidFill>
                <a:schemeClr val="accent1"/>
              </a:solidFill>
              <a:latin typeface="Gill Sans Ultra Bold" panose="020B0A02020104020203" pitchFamily="34" charset="77"/>
            </a:endParaRPr>
          </a:p>
        </p:txBody>
      </p:sp>
      <p:sp>
        <p:nvSpPr>
          <p:cNvPr id="17" name="Rectangle 16">
            <a:extLst>
              <a:ext uri="{FF2B5EF4-FFF2-40B4-BE49-F238E27FC236}">
                <a16:creationId xmlns:a16="http://schemas.microsoft.com/office/drawing/2014/main" id="{AEC9DCBA-073E-C693-608A-D60E4C7CD5BF}"/>
              </a:ext>
            </a:extLst>
          </p:cNvPr>
          <p:cNvSpPr/>
          <p:nvPr/>
        </p:nvSpPr>
        <p:spPr>
          <a:xfrm>
            <a:off x="9648797" y="1801064"/>
            <a:ext cx="280846" cy="1323439"/>
          </a:xfrm>
          <a:prstGeom prst="rect">
            <a:avLst/>
          </a:prstGeom>
        </p:spPr>
        <p:txBody>
          <a:bodyPr wrap="square" rtlCol="0">
            <a:spAutoFit/>
          </a:bodyPr>
          <a:lstStyle/>
          <a:p>
            <a:pPr rtl="0"/>
            <a:endParaRPr lang="fr-FR" sz="4000" b="1" dirty="0">
              <a:solidFill>
                <a:schemeClr val="accent1"/>
              </a:solidFill>
              <a:latin typeface="Gill Sans Ultra Bold" panose="020B0A02020104020203" pitchFamily="34" charset="77"/>
            </a:endParaRPr>
          </a:p>
          <a:p>
            <a:pPr rtl="0"/>
            <a:r>
              <a:rPr lang="fr-FR" sz="4000" b="1" dirty="0">
                <a:solidFill>
                  <a:schemeClr val="accent1"/>
                </a:solidFill>
                <a:latin typeface="Gill Sans Ultra Bold" panose="020B0A02020104020203" pitchFamily="34" charset="77"/>
              </a:rPr>
              <a:t>»</a:t>
            </a:r>
          </a:p>
        </p:txBody>
      </p:sp>
      <p:sp>
        <p:nvSpPr>
          <p:cNvPr id="11" name="Espace réservé du pied de page 10">
            <a:extLst>
              <a:ext uri="{FF2B5EF4-FFF2-40B4-BE49-F238E27FC236}">
                <a16:creationId xmlns:a16="http://schemas.microsoft.com/office/drawing/2014/main" id="{F0FE709F-757F-9DAB-DC56-68FD7C46FC5A}"/>
              </a:ext>
            </a:extLst>
          </p:cNvPr>
          <p:cNvSpPr>
            <a:spLocks noGrp="1"/>
          </p:cNvSpPr>
          <p:nvPr>
            <p:ph type="ftr" sz="quarter" idx="10"/>
          </p:nvPr>
        </p:nvSpPr>
        <p:spPr/>
        <p:txBody>
          <a:bodyPr rtlCol="0"/>
          <a:lstStyle/>
          <a:p>
            <a:pPr rtl="0"/>
            <a:r>
              <a:rPr lang="fr-FR"/>
              <a:t>PRÉSENTATION TITRE</a:t>
            </a:r>
          </a:p>
        </p:txBody>
      </p:sp>
      <p:sp>
        <p:nvSpPr>
          <p:cNvPr id="12" name="Espace réservé du numéro de diapositive 11">
            <a:extLst>
              <a:ext uri="{FF2B5EF4-FFF2-40B4-BE49-F238E27FC236}">
                <a16:creationId xmlns:a16="http://schemas.microsoft.com/office/drawing/2014/main" id="{EA7158D5-C54E-C1C2-70BB-D7F577BB8A7C}"/>
              </a:ext>
            </a:extLst>
          </p:cNvPr>
          <p:cNvSpPr>
            <a:spLocks noGrp="1"/>
          </p:cNvSpPr>
          <p:nvPr>
            <p:ph type="sldNum" sz="quarter" idx="11"/>
          </p:nvPr>
        </p:nvSpPr>
        <p:spPr/>
        <p:txBody>
          <a:bodyPr rtlCol="0"/>
          <a:lstStyle/>
          <a:p>
            <a:pPr rtl="0"/>
            <a:fld id="{09A01C0A-2BB6-49E7-91A3-DCB9F9F59583}" type="slidenum">
              <a:rPr lang="fr-FR" smtClean="0"/>
              <a:pPr/>
              <a:t>7</a:t>
            </a:fld>
            <a:endParaRPr lang="fr-FR"/>
          </a:p>
        </p:txBody>
      </p:sp>
    </p:spTree>
    <p:extLst>
      <p:ext uri="{BB962C8B-B14F-4D97-AF65-F5344CB8AC3E}">
        <p14:creationId xmlns:p14="http://schemas.microsoft.com/office/powerpoint/2010/main" val="15720983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a:extLst>
              <a:ext uri="{FF2B5EF4-FFF2-40B4-BE49-F238E27FC236}">
                <a16:creationId xmlns:a16="http://schemas.microsoft.com/office/drawing/2014/main" id="{3C921613-A2A4-672F-8CE1-64641C51E6A6}"/>
              </a:ext>
            </a:extLst>
          </p:cNvPr>
          <p:cNvSpPr>
            <a:spLocks noGrp="1"/>
          </p:cNvSpPr>
          <p:nvPr>
            <p:ph type="title"/>
          </p:nvPr>
        </p:nvSpPr>
        <p:spPr/>
        <p:txBody>
          <a:bodyPr rtlCol="0"/>
          <a:lstStyle/>
          <a:p>
            <a:pPr rtl="0"/>
            <a:r>
              <a:rPr lang="fr-FR"/>
              <a:t>RENCONTREZ NOTRE ÉQUIPE</a:t>
            </a:r>
          </a:p>
        </p:txBody>
      </p:sp>
      <p:pic>
        <p:nvPicPr>
          <p:cNvPr id="16" name="Espace réservé d’image 15" descr="Portrait d’un membre de l’équipe&#10;">
            <a:extLst>
              <a:ext uri="{FF2B5EF4-FFF2-40B4-BE49-F238E27FC236}">
                <a16:creationId xmlns:a16="http://schemas.microsoft.com/office/drawing/2014/main" id="{D3F33FD0-EF82-7514-BE2D-11830489D8DB}"/>
              </a:ext>
            </a:extLst>
          </p:cNvPr>
          <p:cNvPicPr>
            <a:picLocks noGrp="1" noChangeAspect="1"/>
          </p:cNvPicPr>
          <p:nvPr>
            <p:ph type="pic" sz="quarter" idx="13"/>
          </p:nvPr>
        </p:nvPicPr>
        <p:blipFill>
          <a:blip r:embed="rId3" cstate="print">
            <a:extLst>
              <a:ext uri="{28A0092B-C50C-407E-A947-70E740481C1C}">
                <a14:useLocalDpi xmlns:a14="http://schemas.microsoft.com/office/drawing/2010/main"/>
              </a:ext>
            </a:extLst>
          </a:blip>
          <a:srcRect l="153" r="153"/>
          <a:stretch>
            <a:fillRect/>
          </a:stretch>
        </p:blipFill>
        <p:spPr/>
      </p:pic>
      <p:sp>
        <p:nvSpPr>
          <p:cNvPr id="7" name="Espace réservé du texte 6">
            <a:extLst>
              <a:ext uri="{FF2B5EF4-FFF2-40B4-BE49-F238E27FC236}">
                <a16:creationId xmlns:a16="http://schemas.microsoft.com/office/drawing/2014/main" id="{ECA1D41D-0857-3138-ACC8-642FAC688F7B}"/>
              </a:ext>
            </a:extLst>
          </p:cNvPr>
          <p:cNvSpPr>
            <a:spLocks noGrp="1"/>
          </p:cNvSpPr>
          <p:nvPr>
            <p:ph type="body" sz="quarter" idx="17"/>
          </p:nvPr>
        </p:nvSpPr>
        <p:spPr/>
        <p:txBody>
          <a:bodyPr rtlCol="0"/>
          <a:lstStyle/>
          <a:p>
            <a:pPr rtl="0"/>
            <a:r>
              <a:rPr lang="fr-FR"/>
              <a:t>Takuma </a:t>
            </a:r>
          </a:p>
          <a:p>
            <a:pPr rtl="0"/>
            <a:r>
              <a:rPr lang="fr-FR"/>
              <a:t>Hayashi</a:t>
            </a:r>
          </a:p>
          <a:p>
            <a:pPr rtl="0"/>
            <a:endParaRPr lang="fr-FR"/>
          </a:p>
        </p:txBody>
      </p:sp>
      <p:sp>
        <p:nvSpPr>
          <p:cNvPr id="14" name="Espace réservé du texte 13">
            <a:extLst>
              <a:ext uri="{FF2B5EF4-FFF2-40B4-BE49-F238E27FC236}">
                <a16:creationId xmlns:a16="http://schemas.microsoft.com/office/drawing/2014/main" id="{D06328D1-86D0-5845-5BEB-2B038E46A1E0}"/>
              </a:ext>
            </a:extLst>
          </p:cNvPr>
          <p:cNvSpPr>
            <a:spLocks noGrp="1"/>
          </p:cNvSpPr>
          <p:nvPr>
            <p:ph type="body" sz="quarter" idx="18"/>
          </p:nvPr>
        </p:nvSpPr>
        <p:spPr/>
        <p:txBody>
          <a:bodyPr rtlCol="0"/>
          <a:lstStyle/>
          <a:p>
            <a:pPr rtl="0"/>
            <a:r>
              <a:rPr lang="fr-FR" sz="1000" dirty="0"/>
              <a:t>Président</a:t>
            </a:r>
          </a:p>
          <a:p>
            <a:pPr rtl="0"/>
            <a:endParaRPr lang="fr-FR" sz="1000" dirty="0"/>
          </a:p>
          <a:p>
            <a:pPr rtl="0"/>
            <a:endParaRPr lang="fr-FR" sz="1000" dirty="0"/>
          </a:p>
        </p:txBody>
      </p:sp>
      <p:pic>
        <p:nvPicPr>
          <p:cNvPr id="17" name="Espace réservé d’image 16" descr="Portrait d’un membre de l’équipe&#10;">
            <a:extLst>
              <a:ext uri="{FF2B5EF4-FFF2-40B4-BE49-F238E27FC236}">
                <a16:creationId xmlns:a16="http://schemas.microsoft.com/office/drawing/2014/main" id="{CCC992E7-2C36-C9E6-2F67-6CCF24E78DD5}"/>
              </a:ext>
            </a:extLst>
          </p:cNvPr>
          <p:cNvPicPr>
            <a:picLocks noGrp="1" noChangeAspect="1"/>
          </p:cNvPicPr>
          <p:nvPr>
            <p:ph type="pic" sz="quarter" idx="26"/>
          </p:nvPr>
        </p:nvPicPr>
        <p:blipFill>
          <a:blip r:embed="rId4" cstate="print">
            <a:extLst>
              <a:ext uri="{28A0092B-C50C-407E-A947-70E740481C1C}">
                <a14:useLocalDpi xmlns:a14="http://schemas.microsoft.com/office/drawing/2010/main"/>
              </a:ext>
            </a:extLst>
          </a:blip>
          <a:srcRect/>
          <a:stretch>
            <a:fillRect/>
          </a:stretch>
        </p:blipFill>
        <p:spPr/>
      </p:pic>
      <p:sp>
        <p:nvSpPr>
          <p:cNvPr id="57" name="Espace réservé du texte 56">
            <a:extLst>
              <a:ext uri="{FF2B5EF4-FFF2-40B4-BE49-F238E27FC236}">
                <a16:creationId xmlns:a16="http://schemas.microsoft.com/office/drawing/2014/main" id="{E965E90D-D692-724C-5D50-9041F3568A5F}"/>
              </a:ext>
            </a:extLst>
          </p:cNvPr>
          <p:cNvSpPr>
            <a:spLocks noGrp="1"/>
          </p:cNvSpPr>
          <p:nvPr>
            <p:ph type="body" sz="quarter" idx="34"/>
          </p:nvPr>
        </p:nvSpPr>
        <p:spPr/>
        <p:txBody>
          <a:bodyPr rtlCol="0"/>
          <a:lstStyle/>
          <a:p>
            <a:pPr rtl="0"/>
            <a:r>
              <a:rPr lang="fr-FR"/>
              <a:t>Mirjam</a:t>
            </a:r>
          </a:p>
          <a:p>
            <a:pPr rtl="0"/>
            <a:r>
              <a:rPr lang="fr-FR"/>
              <a:t>Nilsson</a:t>
            </a:r>
          </a:p>
          <a:p>
            <a:pPr rtl="0"/>
            <a:endParaRPr lang="fr-FR"/>
          </a:p>
        </p:txBody>
      </p:sp>
      <p:sp>
        <p:nvSpPr>
          <p:cNvPr id="11" name="Espace réservé du texte 10">
            <a:extLst>
              <a:ext uri="{FF2B5EF4-FFF2-40B4-BE49-F238E27FC236}">
                <a16:creationId xmlns:a16="http://schemas.microsoft.com/office/drawing/2014/main" id="{C12570BC-1064-302D-FEA4-8465C3B6EB3A}"/>
              </a:ext>
            </a:extLst>
          </p:cNvPr>
          <p:cNvSpPr>
            <a:spLocks noGrp="1"/>
          </p:cNvSpPr>
          <p:nvPr>
            <p:ph type="body" sz="quarter" idx="29"/>
          </p:nvPr>
        </p:nvSpPr>
        <p:spPr/>
        <p:txBody>
          <a:bodyPr rtlCol="0"/>
          <a:lstStyle/>
          <a:p>
            <a:pPr rtl="0"/>
            <a:r>
              <a:rPr lang="fr-FR" sz="1000"/>
              <a:t>Président-Directeur Général</a:t>
            </a:r>
          </a:p>
        </p:txBody>
      </p:sp>
      <p:pic>
        <p:nvPicPr>
          <p:cNvPr id="18" name="Espace réservé d’image 17" descr="Portrait d’un membre de l’équipe&#10;">
            <a:extLst>
              <a:ext uri="{FF2B5EF4-FFF2-40B4-BE49-F238E27FC236}">
                <a16:creationId xmlns:a16="http://schemas.microsoft.com/office/drawing/2014/main" id="{F5D49AF5-7F54-963C-4897-B951249A133D}"/>
              </a:ext>
            </a:extLst>
          </p:cNvPr>
          <p:cNvPicPr>
            <a:picLocks noGrp="1" noChangeAspect="1"/>
          </p:cNvPicPr>
          <p:nvPr>
            <p:ph type="pic" sz="quarter" idx="27"/>
          </p:nvPr>
        </p:nvPicPr>
        <p:blipFill>
          <a:blip r:embed="rId5" cstate="print">
            <a:extLst>
              <a:ext uri="{28A0092B-C50C-407E-A947-70E740481C1C}">
                <a14:useLocalDpi xmlns:a14="http://schemas.microsoft.com/office/drawing/2010/main"/>
              </a:ext>
            </a:extLst>
          </a:blip>
          <a:srcRect/>
          <a:stretch>
            <a:fillRect/>
          </a:stretch>
        </p:blipFill>
        <p:spPr/>
      </p:pic>
      <p:sp>
        <p:nvSpPr>
          <p:cNvPr id="44" name="Espace réservé du texte 43">
            <a:extLst>
              <a:ext uri="{FF2B5EF4-FFF2-40B4-BE49-F238E27FC236}">
                <a16:creationId xmlns:a16="http://schemas.microsoft.com/office/drawing/2014/main" id="{BDEDB8D2-6724-7574-F062-862481DC1140}"/>
              </a:ext>
            </a:extLst>
          </p:cNvPr>
          <p:cNvSpPr>
            <a:spLocks noGrp="1"/>
          </p:cNvSpPr>
          <p:nvPr>
            <p:ph type="body" sz="quarter" idx="35"/>
          </p:nvPr>
        </p:nvSpPr>
        <p:spPr/>
        <p:txBody>
          <a:bodyPr rtlCol="0"/>
          <a:lstStyle/>
          <a:p>
            <a:pPr rtl="0"/>
            <a:r>
              <a:rPr lang="fr-FR"/>
              <a:t>Flora </a:t>
            </a:r>
          </a:p>
          <a:p>
            <a:pPr rtl="0"/>
            <a:r>
              <a:rPr lang="fr-FR"/>
              <a:t>Berggren</a:t>
            </a:r>
          </a:p>
        </p:txBody>
      </p:sp>
      <p:sp>
        <p:nvSpPr>
          <p:cNvPr id="12" name="Espace réservé du texte 11">
            <a:extLst>
              <a:ext uri="{FF2B5EF4-FFF2-40B4-BE49-F238E27FC236}">
                <a16:creationId xmlns:a16="http://schemas.microsoft.com/office/drawing/2014/main" id="{06446BFF-4983-9932-49CC-A37A22C5E07E}"/>
              </a:ext>
            </a:extLst>
          </p:cNvPr>
          <p:cNvSpPr>
            <a:spLocks noGrp="1"/>
          </p:cNvSpPr>
          <p:nvPr>
            <p:ph type="body" sz="quarter" idx="31"/>
          </p:nvPr>
        </p:nvSpPr>
        <p:spPr/>
        <p:txBody>
          <a:bodyPr rtlCol="0"/>
          <a:lstStyle/>
          <a:p>
            <a:pPr rtl="0"/>
            <a:r>
              <a:rPr lang="fr-FR" sz="1000"/>
              <a:t>Directeur des opérations</a:t>
            </a:r>
          </a:p>
        </p:txBody>
      </p:sp>
      <p:pic>
        <p:nvPicPr>
          <p:cNvPr id="19" name="Espace réservé d’image 18" descr="Portrait d’un membre de l’équipe&#10;">
            <a:extLst>
              <a:ext uri="{FF2B5EF4-FFF2-40B4-BE49-F238E27FC236}">
                <a16:creationId xmlns:a16="http://schemas.microsoft.com/office/drawing/2014/main" id="{9AA26BFD-262C-67CF-B2E0-C7D7081ACA67}"/>
              </a:ext>
            </a:extLst>
          </p:cNvPr>
          <p:cNvPicPr>
            <a:picLocks noGrp="1" noChangeAspect="1"/>
          </p:cNvPicPr>
          <p:nvPr>
            <p:ph type="pic" sz="quarter" idx="25"/>
          </p:nvPr>
        </p:nvPicPr>
        <p:blipFill>
          <a:blip r:embed="rId6" cstate="print">
            <a:extLst>
              <a:ext uri="{28A0092B-C50C-407E-A947-70E740481C1C}">
                <a14:useLocalDpi xmlns:a14="http://schemas.microsoft.com/office/drawing/2010/main"/>
              </a:ext>
            </a:extLst>
          </a:blip>
          <a:srcRect/>
          <a:stretch>
            <a:fillRect/>
          </a:stretch>
        </p:blipFill>
        <p:spPr/>
      </p:pic>
      <p:sp>
        <p:nvSpPr>
          <p:cNvPr id="58" name="Espace réservé du texte 57">
            <a:extLst>
              <a:ext uri="{FF2B5EF4-FFF2-40B4-BE49-F238E27FC236}">
                <a16:creationId xmlns:a16="http://schemas.microsoft.com/office/drawing/2014/main" id="{27C90AAD-C082-CC55-4767-F006C7019210}"/>
              </a:ext>
            </a:extLst>
          </p:cNvPr>
          <p:cNvSpPr>
            <a:spLocks noGrp="1"/>
          </p:cNvSpPr>
          <p:nvPr>
            <p:ph type="body" sz="quarter" idx="36"/>
          </p:nvPr>
        </p:nvSpPr>
        <p:spPr/>
        <p:txBody>
          <a:bodyPr rtlCol="0"/>
          <a:lstStyle/>
          <a:p>
            <a:pPr rtl="0"/>
            <a:r>
              <a:rPr lang="fr-FR"/>
              <a:t>Rajesh </a:t>
            </a:r>
            <a:br>
              <a:rPr lang="fr-FR"/>
            </a:br>
            <a:r>
              <a:rPr lang="fr-FR"/>
              <a:t>Santoshi</a:t>
            </a:r>
          </a:p>
          <a:p>
            <a:pPr rtl="0"/>
            <a:endParaRPr lang="fr-FR"/>
          </a:p>
        </p:txBody>
      </p:sp>
      <p:sp>
        <p:nvSpPr>
          <p:cNvPr id="13" name="Espace réservé du texte 12">
            <a:extLst>
              <a:ext uri="{FF2B5EF4-FFF2-40B4-BE49-F238E27FC236}">
                <a16:creationId xmlns:a16="http://schemas.microsoft.com/office/drawing/2014/main" id="{9F938B20-3FB2-425F-8A41-89F7FAA8FBB7}"/>
              </a:ext>
            </a:extLst>
          </p:cNvPr>
          <p:cNvSpPr>
            <a:spLocks noGrp="1"/>
          </p:cNvSpPr>
          <p:nvPr>
            <p:ph type="body" sz="quarter" idx="33"/>
          </p:nvPr>
        </p:nvSpPr>
        <p:spPr/>
        <p:txBody>
          <a:bodyPr rtlCol="0"/>
          <a:lstStyle/>
          <a:p>
            <a:pPr rtl="0"/>
            <a:r>
              <a:rPr lang="fr-FR" sz="1000"/>
              <a:t>Vice-Président du marketing</a:t>
            </a:r>
          </a:p>
        </p:txBody>
      </p:sp>
      <p:sp>
        <p:nvSpPr>
          <p:cNvPr id="59" name="Espace réservé du pied de page 58">
            <a:extLst>
              <a:ext uri="{FF2B5EF4-FFF2-40B4-BE49-F238E27FC236}">
                <a16:creationId xmlns:a16="http://schemas.microsoft.com/office/drawing/2014/main" id="{F1FF8459-BD47-4502-A26F-B546D64F37BC}"/>
              </a:ext>
            </a:extLst>
          </p:cNvPr>
          <p:cNvSpPr>
            <a:spLocks noGrp="1"/>
          </p:cNvSpPr>
          <p:nvPr>
            <p:ph type="ftr" sz="quarter" idx="37"/>
          </p:nvPr>
        </p:nvSpPr>
        <p:spPr/>
        <p:txBody>
          <a:bodyPr rtlCol="0"/>
          <a:lstStyle/>
          <a:p>
            <a:pPr rtl="0"/>
            <a:r>
              <a:rPr lang="fr-FR"/>
              <a:t>PRÉSENTATION TITRE</a:t>
            </a:r>
          </a:p>
        </p:txBody>
      </p:sp>
      <p:sp>
        <p:nvSpPr>
          <p:cNvPr id="60" name="Espace réservé du numéro de diapositive 59">
            <a:extLst>
              <a:ext uri="{FF2B5EF4-FFF2-40B4-BE49-F238E27FC236}">
                <a16:creationId xmlns:a16="http://schemas.microsoft.com/office/drawing/2014/main" id="{B7C966D4-C0C9-F9AA-B8C0-3770EAC247CE}"/>
              </a:ext>
            </a:extLst>
          </p:cNvPr>
          <p:cNvSpPr>
            <a:spLocks noGrp="1"/>
          </p:cNvSpPr>
          <p:nvPr>
            <p:ph type="sldNum" sz="quarter" idx="38"/>
          </p:nvPr>
        </p:nvSpPr>
        <p:spPr/>
        <p:txBody>
          <a:bodyPr rtlCol="0"/>
          <a:lstStyle/>
          <a:p>
            <a:pPr rtl="0"/>
            <a:fld id="{09A01C0A-2BB6-49E7-91A3-DCB9F9F59583}" type="slidenum">
              <a:rPr lang="fr-FR" smtClean="0"/>
              <a:pPr/>
              <a:t>8</a:t>
            </a:fld>
            <a:endParaRPr lang="fr-FR"/>
          </a:p>
        </p:txBody>
      </p:sp>
    </p:spTree>
    <p:extLst>
      <p:ext uri="{BB962C8B-B14F-4D97-AF65-F5344CB8AC3E}">
        <p14:creationId xmlns:p14="http://schemas.microsoft.com/office/powerpoint/2010/main" val="12631271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9DE21BA7-E5C4-4FD7-6C9E-DCF6B195B5B8}"/>
              </a:ext>
            </a:extLst>
          </p:cNvPr>
          <p:cNvSpPr>
            <a:spLocks noGrp="1"/>
          </p:cNvSpPr>
          <p:nvPr>
            <p:ph type="title"/>
          </p:nvPr>
        </p:nvSpPr>
        <p:spPr>
          <a:xfrm>
            <a:off x="850168" y="372863"/>
            <a:ext cx="10122632" cy="1182126"/>
          </a:xfrm>
        </p:spPr>
        <p:txBody>
          <a:bodyPr rtlCol="0"/>
          <a:lstStyle/>
          <a:p>
            <a:pPr rtl="0"/>
            <a:r>
              <a:rPr lang="fr-FR"/>
              <a:t>RENCONTREZ NOTRE ÉQUIPE ÉTENDUE</a:t>
            </a:r>
          </a:p>
        </p:txBody>
      </p:sp>
      <p:pic>
        <p:nvPicPr>
          <p:cNvPr id="27" name="Espace réservé d’image 21" descr="Portrait d’un membre de l’équipe">
            <a:extLst>
              <a:ext uri="{FF2B5EF4-FFF2-40B4-BE49-F238E27FC236}">
                <a16:creationId xmlns:a16="http://schemas.microsoft.com/office/drawing/2014/main" id="{B01332F2-E009-B454-9DC8-69781038135B}"/>
              </a:ext>
            </a:extLst>
          </p:cNvPr>
          <p:cNvPicPr>
            <a:picLocks noGrp="1" noChangeAspect="1"/>
          </p:cNvPicPr>
          <p:nvPr>
            <p:ph type="pic" sz="quarter" idx="13"/>
          </p:nvPr>
        </p:nvPicPr>
        <p:blipFill rotWithShape="1">
          <a:blip r:embed="rId3" cstate="print">
            <a:extLst>
              <a:ext uri="{BEBA8EAE-BF5A-486C-A8C5-ECC9F3942E4B}">
                <a14:imgProps xmlns:a14="http://schemas.microsoft.com/office/drawing/2010/main">
                  <a14:imgLayer r:embed="rId4">
                    <a14:imgEffect>
                      <a14:saturation sat="0"/>
                    </a14:imgEffect>
                    <a14:imgEffect>
                      <a14:brightnessContrast contrast="-11000"/>
                    </a14:imgEffect>
                  </a14:imgLayer>
                </a14:imgProps>
              </a:ext>
              <a:ext uri="{28A0092B-C50C-407E-A947-70E740481C1C}">
                <a14:useLocalDpi xmlns:a14="http://schemas.microsoft.com/office/drawing/2010/main"/>
              </a:ext>
            </a:extLst>
          </a:blip>
          <a:srcRect/>
          <a:stretch/>
        </p:blipFill>
        <p:spPr/>
      </p:pic>
      <p:sp>
        <p:nvSpPr>
          <p:cNvPr id="118" name="Espace réservé du texte 117">
            <a:extLst>
              <a:ext uri="{FF2B5EF4-FFF2-40B4-BE49-F238E27FC236}">
                <a16:creationId xmlns:a16="http://schemas.microsoft.com/office/drawing/2014/main" id="{BB531BBC-C64A-644B-2538-EB38FE936EBE}"/>
              </a:ext>
            </a:extLst>
          </p:cNvPr>
          <p:cNvSpPr>
            <a:spLocks noGrp="1"/>
          </p:cNvSpPr>
          <p:nvPr>
            <p:ph type="body" sz="quarter" idx="37"/>
          </p:nvPr>
        </p:nvSpPr>
        <p:spPr/>
        <p:txBody>
          <a:bodyPr rtlCol="0"/>
          <a:lstStyle/>
          <a:p>
            <a:pPr rtl="0"/>
            <a:r>
              <a:rPr lang="fr-FR"/>
              <a:t>Takuma Hayashi</a:t>
            </a:r>
          </a:p>
          <a:p>
            <a:pPr rtl="0"/>
            <a:endParaRPr lang="fr-FR"/>
          </a:p>
        </p:txBody>
      </p:sp>
      <p:sp>
        <p:nvSpPr>
          <p:cNvPr id="110" name="Espace réservé du texte 109">
            <a:extLst>
              <a:ext uri="{FF2B5EF4-FFF2-40B4-BE49-F238E27FC236}">
                <a16:creationId xmlns:a16="http://schemas.microsoft.com/office/drawing/2014/main" id="{19A6A633-6F5C-07D2-EB05-8158B140C8AB}"/>
              </a:ext>
            </a:extLst>
          </p:cNvPr>
          <p:cNvSpPr>
            <a:spLocks noGrp="1"/>
          </p:cNvSpPr>
          <p:nvPr>
            <p:ph type="body" sz="quarter" idx="22"/>
          </p:nvPr>
        </p:nvSpPr>
        <p:spPr/>
        <p:txBody>
          <a:bodyPr rtlCol="0"/>
          <a:lstStyle/>
          <a:p>
            <a:pPr rtl="0"/>
            <a:r>
              <a:rPr lang="fr-FR" sz="1000"/>
              <a:t>Président</a:t>
            </a:r>
          </a:p>
        </p:txBody>
      </p:sp>
      <p:pic>
        <p:nvPicPr>
          <p:cNvPr id="28" name="Espace réservé d’image 50" descr="Portrait d’un membre de l’équipe">
            <a:extLst>
              <a:ext uri="{FF2B5EF4-FFF2-40B4-BE49-F238E27FC236}">
                <a16:creationId xmlns:a16="http://schemas.microsoft.com/office/drawing/2014/main" id="{4993E3F9-17C6-0B66-6114-E46E19663C8E}"/>
              </a:ext>
            </a:extLst>
          </p:cNvPr>
          <p:cNvPicPr>
            <a:picLocks noGrp="1" noChangeAspect="1"/>
          </p:cNvPicPr>
          <p:nvPr>
            <p:ph type="pic" sz="quarter" idx="15"/>
          </p:nvPr>
        </p:nvPicPr>
        <p:blipFill rotWithShape="1">
          <a:blip r:embed="rId5" cstate="print">
            <a:extLst>
              <a:ext uri="{BEBA8EAE-BF5A-486C-A8C5-ECC9F3942E4B}">
                <a14:imgProps xmlns:a14="http://schemas.microsoft.com/office/drawing/2010/main">
                  <a14:imgLayer r:embed="rId6">
                    <a14:imgEffect>
                      <a14:saturation sat="0"/>
                    </a14:imgEffect>
                    <a14:imgEffect>
                      <a14:brightnessContrast contrast="-8000"/>
                    </a14:imgEffect>
                  </a14:imgLayer>
                </a14:imgProps>
              </a:ext>
              <a:ext uri="{28A0092B-C50C-407E-A947-70E740481C1C}">
                <a14:useLocalDpi xmlns:a14="http://schemas.microsoft.com/office/drawing/2010/main"/>
              </a:ext>
            </a:extLst>
          </a:blip>
          <a:srcRect/>
          <a:stretch/>
        </p:blipFill>
        <p:spPr/>
      </p:pic>
      <p:sp>
        <p:nvSpPr>
          <p:cNvPr id="119" name="Espace réservé du texte 118">
            <a:extLst>
              <a:ext uri="{FF2B5EF4-FFF2-40B4-BE49-F238E27FC236}">
                <a16:creationId xmlns:a16="http://schemas.microsoft.com/office/drawing/2014/main" id="{E566746A-05C4-9E90-85C7-C72A19502BCF}"/>
              </a:ext>
            </a:extLst>
          </p:cNvPr>
          <p:cNvSpPr>
            <a:spLocks noGrp="1"/>
          </p:cNvSpPr>
          <p:nvPr>
            <p:ph type="body" sz="quarter" idx="38"/>
          </p:nvPr>
        </p:nvSpPr>
        <p:spPr/>
        <p:txBody>
          <a:bodyPr rtlCol="0"/>
          <a:lstStyle/>
          <a:p>
            <a:pPr rtl="0"/>
            <a:r>
              <a:rPr lang="fr-FR"/>
              <a:t>Mirjam Nilsson</a:t>
            </a:r>
          </a:p>
          <a:p>
            <a:pPr rtl="0"/>
            <a:endParaRPr lang="fr-FR"/>
          </a:p>
        </p:txBody>
      </p:sp>
      <p:sp>
        <p:nvSpPr>
          <p:cNvPr id="112" name="Espace réservé du texte 111">
            <a:extLst>
              <a:ext uri="{FF2B5EF4-FFF2-40B4-BE49-F238E27FC236}">
                <a16:creationId xmlns:a16="http://schemas.microsoft.com/office/drawing/2014/main" id="{59CC5724-7B60-4AA4-D040-6BA06EC3B410}"/>
              </a:ext>
            </a:extLst>
          </p:cNvPr>
          <p:cNvSpPr>
            <a:spLocks noGrp="1"/>
          </p:cNvSpPr>
          <p:nvPr>
            <p:ph type="body" sz="quarter" idx="26"/>
          </p:nvPr>
        </p:nvSpPr>
        <p:spPr/>
        <p:txBody>
          <a:bodyPr rtlCol="0"/>
          <a:lstStyle/>
          <a:p>
            <a:pPr rtl="0"/>
            <a:r>
              <a:rPr lang="fr-FR" sz="1000"/>
              <a:t>Président-Directeur Général</a:t>
            </a:r>
          </a:p>
        </p:txBody>
      </p:sp>
      <p:pic>
        <p:nvPicPr>
          <p:cNvPr id="29" name="Espace réservé d’image 17" descr="Portrait d’un membre de l’équipe">
            <a:extLst>
              <a:ext uri="{FF2B5EF4-FFF2-40B4-BE49-F238E27FC236}">
                <a16:creationId xmlns:a16="http://schemas.microsoft.com/office/drawing/2014/main" id="{7338326D-6AAB-BE3A-9CBF-104EC56C8857}"/>
              </a:ext>
            </a:extLst>
          </p:cNvPr>
          <p:cNvPicPr>
            <a:picLocks noGrp="1" noChangeAspect="1"/>
          </p:cNvPicPr>
          <p:nvPr>
            <p:ph type="pic" sz="quarter" idx="16"/>
          </p:nvPr>
        </p:nvPicPr>
        <p:blipFill rotWithShape="1">
          <a:blip r:embed="rId7" cstate="print">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a:ext>
            </a:extLst>
          </a:blip>
          <a:srcRect/>
          <a:stretch/>
        </p:blipFill>
        <p:spPr/>
      </p:pic>
      <p:sp>
        <p:nvSpPr>
          <p:cNvPr id="120" name="Espace réservé du texte 119">
            <a:extLst>
              <a:ext uri="{FF2B5EF4-FFF2-40B4-BE49-F238E27FC236}">
                <a16:creationId xmlns:a16="http://schemas.microsoft.com/office/drawing/2014/main" id="{9B439F66-55A2-2473-2219-D319CFC18793}"/>
              </a:ext>
            </a:extLst>
          </p:cNvPr>
          <p:cNvSpPr>
            <a:spLocks noGrp="1"/>
          </p:cNvSpPr>
          <p:nvPr>
            <p:ph type="body" sz="quarter" idx="39"/>
          </p:nvPr>
        </p:nvSpPr>
        <p:spPr/>
        <p:txBody>
          <a:bodyPr rtlCol="0"/>
          <a:lstStyle/>
          <a:p>
            <a:pPr rtl="0"/>
            <a:r>
              <a:rPr lang="fr-FR"/>
              <a:t>Flora Berggren</a:t>
            </a:r>
          </a:p>
          <a:p>
            <a:pPr rtl="0"/>
            <a:endParaRPr lang="fr-FR"/>
          </a:p>
        </p:txBody>
      </p:sp>
      <p:sp>
        <p:nvSpPr>
          <p:cNvPr id="113" name="Espace réservé du texte 112">
            <a:extLst>
              <a:ext uri="{FF2B5EF4-FFF2-40B4-BE49-F238E27FC236}">
                <a16:creationId xmlns:a16="http://schemas.microsoft.com/office/drawing/2014/main" id="{613091B6-6F4F-570A-DA88-691CE0A93843}"/>
              </a:ext>
            </a:extLst>
          </p:cNvPr>
          <p:cNvSpPr>
            <a:spLocks noGrp="1"/>
          </p:cNvSpPr>
          <p:nvPr>
            <p:ph type="body" sz="quarter" idx="28"/>
          </p:nvPr>
        </p:nvSpPr>
        <p:spPr/>
        <p:txBody>
          <a:bodyPr rtlCol="0"/>
          <a:lstStyle/>
          <a:p>
            <a:pPr rtl="0"/>
            <a:r>
              <a:rPr lang="fr-FR" sz="1000"/>
              <a:t>Directeur des opérations</a:t>
            </a:r>
          </a:p>
        </p:txBody>
      </p:sp>
      <p:pic>
        <p:nvPicPr>
          <p:cNvPr id="30" name="Espace réservé d’image 19" descr="Portrait d’un membre de l’équipe">
            <a:extLst>
              <a:ext uri="{FF2B5EF4-FFF2-40B4-BE49-F238E27FC236}">
                <a16:creationId xmlns:a16="http://schemas.microsoft.com/office/drawing/2014/main" id="{6C110708-92FC-ACA6-191B-60AF7C9A9110}"/>
              </a:ext>
            </a:extLst>
          </p:cNvPr>
          <p:cNvPicPr>
            <a:picLocks noGrp="1" noChangeAspect="1"/>
          </p:cNvPicPr>
          <p:nvPr>
            <p:ph type="pic" sz="quarter" idx="14"/>
          </p:nvPr>
        </p:nvPicPr>
        <p:blipFill rotWithShape="1">
          <a:blip r:embed="rId9" cstate="print">
            <a:extLst>
              <a:ext uri="{BEBA8EAE-BF5A-486C-A8C5-ECC9F3942E4B}">
                <a14:imgProps xmlns:a14="http://schemas.microsoft.com/office/drawing/2010/main">
                  <a14:imgLayer r:embed="rId10">
                    <a14:imgEffect>
                      <a14:saturation sat="0"/>
                    </a14:imgEffect>
                  </a14:imgLayer>
                </a14:imgProps>
              </a:ext>
              <a:ext uri="{28A0092B-C50C-407E-A947-70E740481C1C}">
                <a14:useLocalDpi xmlns:a14="http://schemas.microsoft.com/office/drawing/2010/main"/>
              </a:ext>
            </a:extLst>
          </a:blip>
          <a:srcRect/>
          <a:stretch/>
        </p:blipFill>
        <p:spPr/>
      </p:pic>
      <p:sp>
        <p:nvSpPr>
          <p:cNvPr id="121" name="Espace réservé du texte 120">
            <a:extLst>
              <a:ext uri="{FF2B5EF4-FFF2-40B4-BE49-F238E27FC236}">
                <a16:creationId xmlns:a16="http://schemas.microsoft.com/office/drawing/2014/main" id="{C0AAAC49-66B2-FB66-656B-5633DD00BA3B}"/>
              </a:ext>
            </a:extLst>
          </p:cNvPr>
          <p:cNvSpPr>
            <a:spLocks noGrp="1"/>
          </p:cNvSpPr>
          <p:nvPr>
            <p:ph type="body" sz="quarter" idx="40"/>
          </p:nvPr>
        </p:nvSpPr>
        <p:spPr/>
        <p:txBody>
          <a:bodyPr rtlCol="0"/>
          <a:lstStyle/>
          <a:p>
            <a:pPr rtl="0"/>
            <a:r>
              <a:rPr lang="fr-FR"/>
              <a:t>Rajesh Santoshi</a:t>
            </a:r>
          </a:p>
          <a:p>
            <a:pPr rtl="0"/>
            <a:endParaRPr lang="fr-FR"/>
          </a:p>
        </p:txBody>
      </p:sp>
      <p:sp>
        <p:nvSpPr>
          <p:cNvPr id="114" name="Espace réservé du texte 113">
            <a:extLst>
              <a:ext uri="{FF2B5EF4-FFF2-40B4-BE49-F238E27FC236}">
                <a16:creationId xmlns:a16="http://schemas.microsoft.com/office/drawing/2014/main" id="{5D2EC543-30A4-23DB-2FB7-5C18B8269F93}"/>
              </a:ext>
            </a:extLst>
          </p:cNvPr>
          <p:cNvSpPr>
            <a:spLocks noGrp="1"/>
          </p:cNvSpPr>
          <p:nvPr>
            <p:ph type="body" sz="quarter" idx="30"/>
          </p:nvPr>
        </p:nvSpPr>
        <p:spPr/>
        <p:txBody>
          <a:bodyPr rtlCol="0"/>
          <a:lstStyle/>
          <a:p>
            <a:pPr rtl="0"/>
            <a:r>
              <a:rPr lang="fr-FR" sz="1000"/>
              <a:t>Vice-Président du marketing</a:t>
            </a:r>
          </a:p>
        </p:txBody>
      </p:sp>
      <p:pic>
        <p:nvPicPr>
          <p:cNvPr id="31" name="Espace réservé d’image 15" descr="Portrait d’un membre de l’équipe">
            <a:extLst>
              <a:ext uri="{FF2B5EF4-FFF2-40B4-BE49-F238E27FC236}">
                <a16:creationId xmlns:a16="http://schemas.microsoft.com/office/drawing/2014/main" id="{81A03055-991D-E507-5CF8-52D100B3BBAD}"/>
              </a:ext>
            </a:extLst>
          </p:cNvPr>
          <p:cNvPicPr>
            <a:picLocks noGrp="1" noChangeAspect="1"/>
          </p:cNvPicPr>
          <p:nvPr>
            <p:ph type="pic" sz="quarter" idx="17"/>
          </p:nvPr>
        </p:nvPicPr>
        <p:blipFill rotWithShape="1">
          <a:blip r:embed="rId11" cstate="print">
            <a:extLst>
              <a:ext uri="{BEBA8EAE-BF5A-486C-A8C5-ECC9F3942E4B}">
                <a14:imgProps xmlns:a14="http://schemas.microsoft.com/office/drawing/2010/main">
                  <a14:imgLayer r:embed="rId12">
                    <a14:imgEffect>
                      <a14:saturation sat="0"/>
                    </a14:imgEffect>
                    <a14:imgEffect>
                      <a14:brightnessContrast contrast="-6000"/>
                    </a14:imgEffect>
                  </a14:imgLayer>
                </a14:imgProps>
              </a:ext>
              <a:ext uri="{28A0092B-C50C-407E-A947-70E740481C1C}">
                <a14:useLocalDpi xmlns:a14="http://schemas.microsoft.com/office/drawing/2010/main"/>
              </a:ext>
            </a:extLst>
          </a:blip>
          <a:srcRect/>
          <a:stretch/>
        </p:blipFill>
        <p:spPr/>
      </p:pic>
      <p:sp>
        <p:nvSpPr>
          <p:cNvPr id="122" name="Espace réservé du texte 121">
            <a:extLst>
              <a:ext uri="{FF2B5EF4-FFF2-40B4-BE49-F238E27FC236}">
                <a16:creationId xmlns:a16="http://schemas.microsoft.com/office/drawing/2014/main" id="{BD4DECAB-77F8-CCF2-1B4F-74629D50039F}"/>
              </a:ext>
            </a:extLst>
          </p:cNvPr>
          <p:cNvSpPr>
            <a:spLocks noGrp="1"/>
          </p:cNvSpPr>
          <p:nvPr>
            <p:ph type="body" sz="quarter" idx="41"/>
          </p:nvPr>
        </p:nvSpPr>
        <p:spPr/>
        <p:txBody>
          <a:bodyPr rtlCol="0"/>
          <a:lstStyle/>
          <a:p>
            <a:pPr rtl="0"/>
            <a:r>
              <a:rPr lang="fr-FR" dirty="0"/>
              <a:t>Graham Barnes </a:t>
            </a:r>
          </a:p>
        </p:txBody>
      </p:sp>
      <p:sp>
        <p:nvSpPr>
          <p:cNvPr id="111" name="Espace réservé du texte 110">
            <a:extLst>
              <a:ext uri="{FF2B5EF4-FFF2-40B4-BE49-F238E27FC236}">
                <a16:creationId xmlns:a16="http://schemas.microsoft.com/office/drawing/2014/main" id="{D045C05B-7632-FE90-DD57-5ABD8A5BCF37}"/>
              </a:ext>
            </a:extLst>
          </p:cNvPr>
          <p:cNvSpPr>
            <a:spLocks noGrp="1"/>
          </p:cNvSpPr>
          <p:nvPr>
            <p:ph type="body" sz="quarter" idx="24"/>
          </p:nvPr>
        </p:nvSpPr>
        <p:spPr/>
        <p:txBody>
          <a:bodyPr rtlCol="0"/>
          <a:lstStyle/>
          <a:p>
            <a:pPr rtl="0"/>
            <a:r>
              <a:rPr lang="fr-FR" sz="1000" dirty="0"/>
              <a:t>Vice-Président de produit</a:t>
            </a:r>
          </a:p>
        </p:txBody>
      </p:sp>
      <p:pic>
        <p:nvPicPr>
          <p:cNvPr id="32" name="Espace réservé d’image 48" descr="Portrait d’un membre de l’équipe">
            <a:extLst>
              <a:ext uri="{FF2B5EF4-FFF2-40B4-BE49-F238E27FC236}">
                <a16:creationId xmlns:a16="http://schemas.microsoft.com/office/drawing/2014/main" id="{E45A6503-23C4-B7CD-E962-CDF575E9DFBA}"/>
              </a:ext>
            </a:extLst>
          </p:cNvPr>
          <p:cNvPicPr>
            <a:picLocks noGrp="1" noChangeAspect="1"/>
          </p:cNvPicPr>
          <p:nvPr>
            <p:ph type="pic" sz="quarter" idx="19"/>
          </p:nvPr>
        </p:nvPicPr>
        <p:blipFill rotWithShape="1">
          <a:blip r:embed="rId13" cstate="print">
            <a:extLst>
              <a:ext uri="{BEBA8EAE-BF5A-486C-A8C5-ECC9F3942E4B}">
                <a14:imgProps xmlns:a14="http://schemas.microsoft.com/office/drawing/2010/main">
                  <a14:imgLayer r:embed="rId14">
                    <a14:imgEffect>
                      <a14:saturation sat="0"/>
                    </a14:imgEffect>
                    <a14:imgEffect>
                      <a14:brightnessContrast contrast="8000"/>
                    </a14:imgEffect>
                  </a14:imgLayer>
                </a14:imgProps>
              </a:ext>
              <a:ext uri="{28A0092B-C50C-407E-A947-70E740481C1C}">
                <a14:useLocalDpi xmlns:a14="http://schemas.microsoft.com/office/drawing/2010/main"/>
              </a:ext>
            </a:extLst>
          </a:blip>
          <a:srcRect/>
          <a:stretch/>
        </p:blipFill>
        <p:spPr/>
      </p:pic>
      <p:sp>
        <p:nvSpPr>
          <p:cNvPr id="123" name="Espace réservé du texte 122">
            <a:extLst>
              <a:ext uri="{FF2B5EF4-FFF2-40B4-BE49-F238E27FC236}">
                <a16:creationId xmlns:a16="http://schemas.microsoft.com/office/drawing/2014/main" id="{485155CA-EEF3-CC01-5A66-F632D67D2826}"/>
              </a:ext>
            </a:extLst>
          </p:cNvPr>
          <p:cNvSpPr>
            <a:spLocks noGrp="1"/>
          </p:cNvSpPr>
          <p:nvPr>
            <p:ph type="body" sz="quarter" idx="42"/>
          </p:nvPr>
        </p:nvSpPr>
        <p:spPr/>
        <p:txBody>
          <a:bodyPr rtlCol="0"/>
          <a:lstStyle/>
          <a:p>
            <a:pPr rtl="0"/>
            <a:r>
              <a:rPr lang="fr-FR"/>
              <a:t>Rowan Murphy</a:t>
            </a:r>
          </a:p>
        </p:txBody>
      </p:sp>
      <p:sp>
        <p:nvSpPr>
          <p:cNvPr id="115" name="Espace réservé du texte 114">
            <a:extLst>
              <a:ext uri="{FF2B5EF4-FFF2-40B4-BE49-F238E27FC236}">
                <a16:creationId xmlns:a16="http://schemas.microsoft.com/office/drawing/2014/main" id="{D7242CA8-154C-5C7D-6E98-DC3594B5EB7F}"/>
              </a:ext>
            </a:extLst>
          </p:cNvPr>
          <p:cNvSpPr>
            <a:spLocks noGrp="1"/>
          </p:cNvSpPr>
          <p:nvPr>
            <p:ph type="body" sz="quarter" idx="32"/>
          </p:nvPr>
        </p:nvSpPr>
        <p:spPr/>
        <p:txBody>
          <a:bodyPr rtlCol="0"/>
          <a:lstStyle/>
          <a:p>
            <a:pPr rtl="0"/>
            <a:r>
              <a:rPr lang="fr-FR" sz="1000"/>
              <a:t>Spécialiste du référencement</a:t>
            </a:r>
          </a:p>
        </p:txBody>
      </p:sp>
      <p:pic>
        <p:nvPicPr>
          <p:cNvPr id="33" name="Espace réservé d’image 52" descr="Portrait d’un membre de l’équipe">
            <a:extLst>
              <a:ext uri="{FF2B5EF4-FFF2-40B4-BE49-F238E27FC236}">
                <a16:creationId xmlns:a16="http://schemas.microsoft.com/office/drawing/2014/main" id="{759D34B2-9AAB-1470-07BA-8785A1538289}"/>
              </a:ext>
            </a:extLst>
          </p:cNvPr>
          <p:cNvPicPr>
            <a:picLocks noGrp="1" noChangeAspect="1"/>
          </p:cNvPicPr>
          <p:nvPr>
            <p:ph type="pic" sz="quarter" idx="20"/>
          </p:nvPr>
        </p:nvPicPr>
        <p:blipFill rotWithShape="1">
          <a:blip r:embed="rId15" cstate="print">
            <a:extLst>
              <a:ext uri="{BEBA8EAE-BF5A-486C-A8C5-ECC9F3942E4B}">
                <a14:imgProps xmlns:a14="http://schemas.microsoft.com/office/drawing/2010/main">
                  <a14:imgLayer r:embed="rId16">
                    <a14:imgEffect>
                      <a14:saturation sat="0"/>
                    </a14:imgEffect>
                    <a14:imgEffect>
                      <a14:brightnessContrast contrast="2000"/>
                    </a14:imgEffect>
                  </a14:imgLayer>
                </a14:imgProps>
              </a:ext>
              <a:ext uri="{28A0092B-C50C-407E-A947-70E740481C1C}">
                <a14:useLocalDpi xmlns:a14="http://schemas.microsoft.com/office/drawing/2010/main"/>
              </a:ext>
            </a:extLst>
          </a:blip>
          <a:srcRect/>
          <a:stretch/>
        </p:blipFill>
        <p:spPr/>
      </p:pic>
      <p:sp>
        <p:nvSpPr>
          <p:cNvPr id="124" name="Espace réservé du texte 123">
            <a:extLst>
              <a:ext uri="{FF2B5EF4-FFF2-40B4-BE49-F238E27FC236}">
                <a16:creationId xmlns:a16="http://schemas.microsoft.com/office/drawing/2014/main" id="{F420AE87-9AC7-6960-5B38-4F2FE403B42A}"/>
              </a:ext>
            </a:extLst>
          </p:cNvPr>
          <p:cNvSpPr>
            <a:spLocks noGrp="1"/>
          </p:cNvSpPr>
          <p:nvPr>
            <p:ph type="body" sz="quarter" idx="43"/>
          </p:nvPr>
        </p:nvSpPr>
        <p:spPr/>
        <p:txBody>
          <a:bodyPr rtlCol="0"/>
          <a:lstStyle/>
          <a:p>
            <a:pPr rtl="0"/>
            <a:r>
              <a:rPr lang="fr-FR"/>
              <a:t>Elizabeth Moore</a:t>
            </a:r>
          </a:p>
        </p:txBody>
      </p:sp>
      <p:sp>
        <p:nvSpPr>
          <p:cNvPr id="116" name="Espace réservé du texte 115">
            <a:extLst>
              <a:ext uri="{FF2B5EF4-FFF2-40B4-BE49-F238E27FC236}">
                <a16:creationId xmlns:a16="http://schemas.microsoft.com/office/drawing/2014/main" id="{2159C70C-FAE4-F898-1B5C-9ACE8514DEEA}"/>
              </a:ext>
            </a:extLst>
          </p:cNvPr>
          <p:cNvSpPr>
            <a:spLocks noGrp="1"/>
          </p:cNvSpPr>
          <p:nvPr>
            <p:ph type="body" sz="quarter" idx="34"/>
          </p:nvPr>
        </p:nvSpPr>
        <p:spPr/>
        <p:txBody>
          <a:bodyPr rtlCol="0"/>
          <a:lstStyle/>
          <a:p>
            <a:pPr rtl="0"/>
            <a:r>
              <a:rPr lang="fr-FR" sz="1000"/>
              <a:t>Concepteur de produit</a:t>
            </a:r>
          </a:p>
        </p:txBody>
      </p:sp>
      <p:pic>
        <p:nvPicPr>
          <p:cNvPr id="34" name="Espace réservé d’image 54" descr="Portrait d’un membre de l’équipe">
            <a:extLst>
              <a:ext uri="{FF2B5EF4-FFF2-40B4-BE49-F238E27FC236}">
                <a16:creationId xmlns:a16="http://schemas.microsoft.com/office/drawing/2014/main" id="{02061082-7D63-EBA4-6464-6FB33818D55A}"/>
              </a:ext>
            </a:extLst>
          </p:cNvPr>
          <p:cNvPicPr>
            <a:picLocks noGrp="1" noChangeAspect="1"/>
          </p:cNvPicPr>
          <p:nvPr>
            <p:ph type="pic" sz="quarter" idx="18"/>
          </p:nvPr>
        </p:nvPicPr>
        <p:blipFill rotWithShape="1">
          <a:blip r:embed="rId17" cstate="print">
            <a:extLst>
              <a:ext uri="{BEBA8EAE-BF5A-486C-A8C5-ECC9F3942E4B}">
                <a14:imgProps xmlns:a14="http://schemas.microsoft.com/office/drawing/2010/main">
                  <a14:imgLayer r:embed="rId18">
                    <a14:imgEffect>
                      <a14:saturation sat="0"/>
                    </a14:imgEffect>
                  </a14:imgLayer>
                </a14:imgProps>
              </a:ext>
              <a:ext uri="{28A0092B-C50C-407E-A947-70E740481C1C}">
                <a14:useLocalDpi xmlns:a14="http://schemas.microsoft.com/office/drawing/2010/main"/>
              </a:ext>
            </a:extLst>
          </a:blip>
          <a:srcRect/>
          <a:stretch/>
        </p:blipFill>
        <p:spPr/>
      </p:pic>
      <p:sp>
        <p:nvSpPr>
          <p:cNvPr id="125" name="Espace réservé du texte 124">
            <a:extLst>
              <a:ext uri="{FF2B5EF4-FFF2-40B4-BE49-F238E27FC236}">
                <a16:creationId xmlns:a16="http://schemas.microsoft.com/office/drawing/2014/main" id="{53B1D957-4E96-27FB-0132-30C8DB0631C1}"/>
              </a:ext>
            </a:extLst>
          </p:cNvPr>
          <p:cNvSpPr>
            <a:spLocks noGrp="1"/>
          </p:cNvSpPr>
          <p:nvPr>
            <p:ph type="body" sz="quarter" idx="44"/>
          </p:nvPr>
        </p:nvSpPr>
        <p:spPr/>
        <p:txBody>
          <a:bodyPr rtlCol="0"/>
          <a:lstStyle/>
          <a:p>
            <a:pPr rtl="0"/>
            <a:r>
              <a:rPr lang="fr-FR"/>
              <a:t>Robin Kline</a:t>
            </a:r>
          </a:p>
        </p:txBody>
      </p:sp>
      <p:sp>
        <p:nvSpPr>
          <p:cNvPr id="117" name="Espace réservé du texte 116">
            <a:extLst>
              <a:ext uri="{FF2B5EF4-FFF2-40B4-BE49-F238E27FC236}">
                <a16:creationId xmlns:a16="http://schemas.microsoft.com/office/drawing/2014/main" id="{9E972938-DB22-AC16-8164-C4D03AFAF412}"/>
              </a:ext>
            </a:extLst>
          </p:cNvPr>
          <p:cNvSpPr>
            <a:spLocks noGrp="1"/>
          </p:cNvSpPr>
          <p:nvPr>
            <p:ph type="body" sz="quarter" idx="36"/>
          </p:nvPr>
        </p:nvSpPr>
        <p:spPr/>
        <p:txBody>
          <a:bodyPr rtlCol="0"/>
          <a:lstStyle/>
          <a:p>
            <a:pPr rtl="0"/>
            <a:r>
              <a:rPr lang="fr-FR" sz="1000"/>
              <a:t>Développeur de contenu</a:t>
            </a:r>
          </a:p>
        </p:txBody>
      </p:sp>
      <p:sp>
        <p:nvSpPr>
          <p:cNvPr id="151" name="Espace réservé du pied de page 150">
            <a:extLst>
              <a:ext uri="{FF2B5EF4-FFF2-40B4-BE49-F238E27FC236}">
                <a16:creationId xmlns:a16="http://schemas.microsoft.com/office/drawing/2014/main" id="{403B5C57-609F-2909-BE5E-3352E6AC4971}"/>
              </a:ext>
            </a:extLst>
          </p:cNvPr>
          <p:cNvSpPr>
            <a:spLocks noGrp="1"/>
          </p:cNvSpPr>
          <p:nvPr>
            <p:ph type="ftr" sz="quarter" idx="45"/>
          </p:nvPr>
        </p:nvSpPr>
        <p:spPr/>
        <p:txBody>
          <a:bodyPr rtlCol="0"/>
          <a:lstStyle/>
          <a:p>
            <a:pPr rtl="0"/>
            <a:r>
              <a:rPr lang="fr-FR"/>
              <a:t>PRÉSENTATION TITRE</a:t>
            </a:r>
          </a:p>
        </p:txBody>
      </p:sp>
      <p:sp>
        <p:nvSpPr>
          <p:cNvPr id="152" name="Espace réservé du numéro de diapositive 151">
            <a:extLst>
              <a:ext uri="{FF2B5EF4-FFF2-40B4-BE49-F238E27FC236}">
                <a16:creationId xmlns:a16="http://schemas.microsoft.com/office/drawing/2014/main" id="{1C1F8493-B963-CDFF-50B9-BC053FA825A8}"/>
              </a:ext>
            </a:extLst>
          </p:cNvPr>
          <p:cNvSpPr>
            <a:spLocks noGrp="1"/>
          </p:cNvSpPr>
          <p:nvPr>
            <p:ph type="sldNum" sz="quarter" idx="46"/>
          </p:nvPr>
        </p:nvSpPr>
        <p:spPr/>
        <p:txBody>
          <a:bodyPr rtlCol="0"/>
          <a:lstStyle/>
          <a:p>
            <a:pPr rtl="0"/>
            <a:fld id="{09A01C0A-2BB6-49E7-91A3-DCB9F9F59583}" type="slidenum">
              <a:rPr lang="fr-FR" smtClean="0"/>
              <a:pPr/>
              <a:t>9</a:t>
            </a:fld>
            <a:endParaRPr lang="fr-FR"/>
          </a:p>
        </p:txBody>
      </p:sp>
    </p:spTree>
    <p:extLst>
      <p:ext uri="{BB962C8B-B14F-4D97-AF65-F5344CB8AC3E}">
        <p14:creationId xmlns:p14="http://schemas.microsoft.com/office/powerpoint/2010/main" val="1849997620"/>
      </p:ext>
    </p:extLst>
  </p:cSld>
  <p:clrMapOvr>
    <a:masterClrMapping/>
  </p:clrMapOvr>
</p:sld>
</file>

<file path=ppt/theme/theme1.xml><?xml version="1.0" encoding="utf-8"?>
<a:theme xmlns:a="http://schemas.openxmlformats.org/drawingml/2006/main" name="Thème Office">
  <a:themeElements>
    <a:clrScheme name="Custom 8">
      <a:dk1>
        <a:srgbClr val="36393B"/>
      </a:dk1>
      <a:lt1>
        <a:srgbClr val="FFFFFF"/>
      </a:lt1>
      <a:dk2>
        <a:srgbClr val="4D62EF"/>
      </a:dk2>
      <a:lt2>
        <a:srgbClr val="E7E4E6"/>
      </a:lt2>
      <a:accent1>
        <a:srgbClr val="3AEFCC"/>
      </a:accent1>
      <a:accent2>
        <a:srgbClr val="62D382"/>
      </a:accent2>
      <a:accent3>
        <a:srgbClr val="FDED60"/>
      </a:accent3>
      <a:accent4>
        <a:srgbClr val="FD4C00"/>
      </a:accent4>
      <a:accent5>
        <a:srgbClr val="FE2701"/>
      </a:accent5>
      <a:accent6>
        <a:srgbClr val="CA54FB"/>
      </a:accent6>
      <a:hlink>
        <a:srgbClr val="4D62EF"/>
      </a:hlink>
      <a:folHlink>
        <a:srgbClr val="FC4C00"/>
      </a:folHlink>
    </a:clrScheme>
    <a:fontScheme name="Custom 9">
      <a:majorFont>
        <a:latin typeface="Arial Black"/>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66612333_TF56051434_Win32.potx" id="{E4C9D0BA-A162-4364-BAAA-F9FC86E2735C}" vid="{D03D5934-0AE6-409C-A6A9-081E7470AD45}"/>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Présentation moderniste claire</Template>
  <TotalTime>0</TotalTime>
  <Words>553</Words>
  <Application>Microsoft Office PowerPoint</Application>
  <PresentationFormat>Grand écran</PresentationFormat>
  <Paragraphs>168</Paragraphs>
  <Slides>15</Slides>
  <Notes>15</Notes>
  <HiddenSlides>0</HiddenSlides>
  <MMClips>0</MMClips>
  <ScaleCrop>false</ScaleCrop>
  <HeadingPairs>
    <vt:vector size="6" baseType="variant">
      <vt:variant>
        <vt:lpstr>Polices utilisées</vt:lpstr>
      </vt:variant>
      <vt:variant>
        <vt:i4>6</vt:i4>
      </vt:variant>
      <vt:variant>
        <vt:lpstr>Thème</vt:lpstr>
      </vt:variant>
      <vt:variant>
        <vt:i4>1</vt:i4>
      </vt:variant>
      <vt:variant>
        <vt:lpstr>Titres des diapositives</vt:lpstr>
      </vt:variant>
      <vt:variant>
        <vt:i4>15</vt:i4>
      </vt:variant>
    </vt:vector>
  </HeadingPairs>
  <TitlesOfParts>
    <vt:vector size="22" baseType="lpstr">
      <vt:lpstr>Arial</vt:lpstr>
      <vt:lpstr>Arial Black</vt:lpstr>
      <vt:lpstr>Avenir Next LT Pro</vt:lpstr>
      <vt:lpstr>Avenir Next LT Pro Light</vt:lpstr>
      <vt:lpstr>Calibri</vt:lpstr>
      <vt:lpstr>Gill Sans Ultra Bold</vt:lpstr>
      <vt:lpstr>Thème Office</vt:lpstr>
      <vt:lpstr>PRÉSENTATION TITRE</vt:lpstr>
      <vt:lpstr>PROGRAMME</vt:lpstr>
      <vt:lpstr>INTRO- DUCTION</vt:lpstr>
      <vt:lpstr>OBJECTIFS PRINCIPAUX</vt:lpstr>
      <vt:lpstr>PERFORMANCES TRIMESTRIELLES</vt:lpstr>
      <vt:lpstr>ZONES DE CROISSANCE</vt:lpstr>
      <vt:lpstr>LES OPPORTUNITÉS COMMERCIALES SONT COMME LES BUS. IL Y AURA TOUJOURS UN SUIVANT.</vt:lpstr>
      <vt:lpstr>RENCONTREZ NOTRE ÉQUIPE</vt:lpstr>
      <vt:lpstr>RENCONTREZ NOTRE ÉQUIPE ÉTENDUE</vt:lpstr>
      <vt:lpstr>PLANIFIER LE LANCEMENT DU PRODUIT</vt:lpstr>
      <vt:lpstr>CHRONOLO-GIE</vt:lpstr>
      <vt:lpstr>AXES STRATÉGIQUES</vt:lpstr>
      <vt:lpstr>COMMENT Y PARVENIR</vt:lpstr>
      <vt:lpstr>SYNTHÈSE</vt:lpstr>
      <vt:lpstr>MERCI</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TITRE</dc:title>
  <dc:creator>Alexandre Romeo</dc:creator>
  <cp:lastModifiedBy>Alexandre Romeo</cp:lastModifiedBy>
  <cp:revision>1</cp:revision>
  <dcterms:created xsi:type="dcterms:W3CDTF">2022-12-29T10:26:49Z</dcterms:created>
  <dcterms:modified xsi:type="dcterms:W3CDTF">2022-12-29T10:27:32Z</dcterms:modified>
</cp:coreProperties>
</file>